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4v" ContentType="video/mp4"/>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809" r:id="rId2"/>
  </p:sldMasterIdLst>
  <p:notesMasterIdLst>
    <p:notesMasterId r:id="rId43"/>
  </p:notesMasterIdLst>
  <p:sldIdLst>
    <p:sldId id="930" r:id="rId3"/>
    <p:sldId id="535" r:id="rId4"/>
    <p:sldId id="557" r:id="rId5"/>
    <p:sldId id="558" r:id="rId6"/>
    <p:sldId id="559" r:id="rId7"/>
    <p:sldId id="931" r:id="rId8"/>
    <p:sldId id="560" r:id="rId9"/>
    <p:sldId id="561" r:id="rId10"/>
    <p:sldId id="258" r:id="rId11"/>
    <p:sldId id="562" r:id="rId12"/>
    <p:sldId id="932" r:id="rId13"/>
    <p:sldId id="563" r:id="rId14"/>
    <p:sldId id="564" r:id="rId15"/>
    <p:sldId id="565" r:id="rId16"/>
    <p:sldId id="566" r:id="rId17"/>
    <p:sldId id="567" r:id="rId18"/>
    <p:sldId id="933" r:id="rId19"/>
    <p:sldId id="568" r:id="rId20"/>
    <p:sldId id="569" r:id="rId21"/>
    <p:sldId id="570" r:id="rId22"/>
    <p:sldId id="538" r:id="rId23"/>
    <p:sldId id="539" r:id="rId24"/>
    <p:sldId id="540" r:id="rId25"/>
    <p:sldId id="378" r:id="rId26"/>
    <p:sldId id="542" r:id="rId27"/>
    <p:sldId id="545" r:id="rId28"/>
    <p:sldId id="544" r:id="rId29"/>
    <p:sldId id="543" r:id="rId30"/>
    <p:sldId id="533" r:id="rId31"/>
    <p:sldId id="503" r:id="rId32"/>
    <p:sldId id="532" r:id="rId33"/>
    <p:sldId id="516" r:id="rId34"/>
    <p:sldId id="517" r:id="rId35"/>
    <p:sldId id="474" r:id="rId36"/>
    <p:sldId id="483" r:id="rId37"/>
    <p:sldId id="518" r:id="rId38"/>
    <p:sldId id="475" r:id="rId39"/>
    <p:sldId id="480" r:id="rId40"/>
    <p:sldId id="548" r:id="rId41"/>
    <p:sldId id="54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5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oleObject" Target="Copy%20of%20Distal%20Offset%20datasheet%20iTot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opy%20of%20Distal%20Offset%20datasheet%20iTot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opy%20of%20Distal%20Offset%20datasheet%20iTotal.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66138648509951"/>
          <c:y val="4.1623004847539592E-2"/>
          <c:w val="0.85598091423543199"/>
          <c:h val="0.80075852736967201"/>
        </c:manualLayout>
      </c:layout>
      <c:barChart>
        <c:barDir val="col"/>
        <c:grouping val="clustered"/>
        <c:varyColors val="0"/>
        <c:ser>
          <c:idx val="0"/>
          <c:order val="0"/>
          <c:spPr>
            <a:solidFill>
              <a:schemeClr val="accent1"/>
            </a:solidFill>
            <a:ln w="28575">
              <a:noFill/>
            </a:ln>
          </c:spPr>
          <c:invertIfNegative val="0"/>
          <c:cat>
            <c:numRef>
              <c:f>'All data'!$B$4:$B$2372</c:f>
              <c:numCache>
                <c:formatCode>0.00%</c:formatCode>
                <c:ptCount val="2369"/>
                <c:pt idx="0">
                  <c:v>4.22119037568594E-4</c:v>
                </c:pt>
                <c:pt idx="1">
                  <c:v>8.4423807513718801E-4</c:v>
                </c:pt>
                <c:pt idx="2">
                  <c:v>1.2663571127057799E-3</c:v>
                </c:pt>
                <c:pt idx="3">
                  <c:v>1.6884761502743799E-3</c:v>
                </c:pt>
                <c:pt idx="4">
                  <c:v>2.1105951878429702E-3</c:v>
                </c:pt>
                <c:pt idx="5">
                  <c:v>2.5327142254115702E-3</c:v>
                </c:pt>
                <c:pt idx="6">
                  <c:v>2.9548332629801598E-3</c:v>
                </c:pt>
                <c:pt idx="7">
                  <c:v>3.3769523005487499E-3</c:v>
                </c:pt>
                <c:pt idx="8">
                  <c:v>3.7990713381173499E-3</c:v>
                </c:pt>
                <c:pt idx="9">
                  <c:v>4.2211903756859404E-3</c:v>
                </c:pt>
                <c:pt idx="10">
                  <c:v>4.6433094132545399E-3</c:v>
                </c:pt>
                <c:pt idx="11">
                  <c:v>5.06542845082313E-3</c:v>
                </c:pt>
                <c:pt idx="12">
                  <c:v>5.4875474883917296E-3</c:v>
                </c:pt>
                <c:pt idx="13">
                  <c:v>5.9096665259603196E-3</c:v>
                </c:pt>
                <c:pt idx="14">
                  <c:v>6.3317855635289097E-3</c:v>
                </c:pt>
                <c:pt idx="15">
                  <c:v>6.7539046010975101E-3</c:v>
                </c:pt>
                <c:pt idx="16">
                  <c:v>7.1760236386661002E-3</c:v>
                </c:pt>
                <c:pt idx="17">
                  <c:v>7.5981426762346998E-3</c:v>
                </c:pt>
                <c:pt idx="18">
                  <c:v>8.0202617138032898E-3</c:v>
                </c:pt>
                <c:pt idx="19">
                  <c:v>8.4423807513718894E-3</c:v>
                </c:pt>
                <c:pt idx="20">
                  <c:v>8.8644997889404803E-3</c:v>
                </c:pt>
                <c:pt idx="21">
                  <c:v>9.2866188265090799E-3</c:v>
                </c:pt>
                <c:pt idx="22">
                  <c:v>9.7087378640776708E-3</c:v>
                </c:pt>
                <c:pt idx="23">
                  <c:v>1.01308569016463E-2</c:v>
                </c:pt>
                <c:pt idx="24">
                  <c:v>1.0552975939214899E-2</c:v>
                </c:pt>
                <c:pt idx="25">
                  <c:v>1.09750949767834E-2</c:v>
                </c:pt>
                <c:pt idx="26">
                  <c:v>1.1397214014352E-2</c:v>
                </c:pt>
                <c:pt idx="27">
                  <c:v>1.1819333051920599E-2</c:v>
                </c:pt>
                <c:pt idx="28">
                  <c:v>1.2241452089489201E-2</c:v>
                </c:pt>
                <c:pt idx="29">
                  <c:v>1.26635711270578E-2</c:v>
                </c:pt>
                <c:pt idx="30">
                  <c:v>1.30856901646264E-2</c:v>
                </c:pt>
                <c:pt idx="31">
                  <c:v>1.3507809202194999E-2</c:v>
                </c:pt>
                <c:pt idx="32">
                  <c:v>1.3929928239763601E-2</c:v>
                </c:pt>
                <c:pt idx="33">
                  <c:v>1.43520472773322E-2</c:v>
                </c:pt>
                <c:pt idx="34">
                  <c:v>1.47741663149008E-2</c:v>
                </c:pt>
                <c:pt idx="35">
                  <c:v>1.51962853524694E-2</c:v>
                </c:pt>
                <c:pt idx="36">
                  <c:v>1.5618404390038001E-2</c:v>
                </c:pt>
                <c:pt idx="37">
                  <c:v>1.60405234276066E-2</c:v>
                </c:pt>
                <c:pt idx="38">
                  <c:v>1.64626424651752E-2</c:v>
                </c:pt>
                <c:pt idx="39">
                  <c:v>1.68847615027438E-2</c:v>
                </c:pt>
                <c:pt idx="40">
                  <c:v>1.7306880540312399E-2</c:v>
                </c:pt>
                <c:pt idx="41">
                  <c:v>1.7728999577880999E-2</c:v>
                </c:pt>
                <c:pt idx="42">
                  <c:v>1.8151118615449598E-2</c:v>
                </c:pt>
                <c:pt idx="43">
                  <c:v>1.8573237653018201E-2</c:v>
                </c:pt>
                <c:pt idx="44">
                  <c:v>1.89953566905867E-2</c:v>
                </c:pt>
                <c:pt idx="45">
                  <c:v>1.94174757281553E-2</c:v>
                </c:pt>
                <c:pt idx="46">
                  <c:v>1.98395947657239E-2</c:v>
                </c:pt>
                <c:pt idx="47">
                  <c:v>2.0261713803292499E-2</c:v>
                </c:pt>
                <c:pt idx="48">
                  <c:v>2.0683832840861099E-2</c:v>
                </c:pt>
                <c:pt idx="49">
                  <c:v>2.1105951878429698E-2</c:v>
                </c:pt>
                <c:pt idx="50">
                  <c:v>2.1528070915998301E-2</c:v>
                </c:pt>
                <c:pt idx="51">
                  <c:v>2.1950189953566901E-2</c:v>
                </c:pt>
                <c:pt idx="52">
                  <c:v>2.2372308991135501E-2</c:v>
                </c:pt>
                <c:pt idx="53">
                  <c:v>2.27944280287041E-2</c:v>
                </c:pt>
                <c:pt idx="54">
                  <c:v>2.32165470662727E-2</c:v>
                </c:pt>
                <c:pt idx="55">
                  <c:v>2.3638666103841299E-2</c:v>
                </c:pt>
                <c:pt idx="56">
                  <c:v>2.4060785141409899E-2</c:v>
                </c:pt>
                <c:pt idx="57">
                  <c:v>2.4482904178978498E-2</c:v>
                </c:pt>
                <c:pt idx="58">
                  <c:v>2.4905023216547102E-2</c:v>
                </c:pt>
                <c:pt idx="59">
                  <c:v>2.5327142254115701E-2</c:v>
                </c:pt>
                <c:pt idx="60">
                  <c:v>2.5749261291684301E-2</c:v>
                </c:pt>
                <c:pt idx="61">
                  <c:v>2.61713803292528E-2</c:v>
                </c:pt>
                <c:pt idx="62">
                  <c:v>2.6593499366821399E-2</c:v>
                </c:pt>
                <c:pt idx="63">
                  <c:v>2.7015618404389999E-2</c:v>
                </c:pt>
                <c:pt idx="64">
                  <c:v>2.7437737441958598E-2</c:v>
                </c:pt>
                <c:pt idx="65">
                  <c:v>2.7859856479527201E-2</c:v>
                </c:pt>
                <c:pt idx="66">
                  <c:v>2.8281975517095801E-2</c:v>
                </c:pt>
                <c:pt idx="67">
                  <c:v>2.8704094554664401E-2</c:v>
                </c:pt>
                <c:pt idx="68">
                  <c:v>2.9126213592233E-2</c:v>
                </c:pt>
                <c:pt idx="69">
                  <c:v>2.95483326298016E-2</c:v>
                </c:pt>
                <c:pt idx="70">
                  <c:v>2.9970451667370199E-2</c:v>
                </c:pt>
                <c:pt idx="71">
                  <c:v>3.0392570704938799E-2</c:v>
                </c:pt>
                <c:pt idx="72">
                  <c:v>3.0814689742507399E-2</c:v>
                </c:pt>
                <c:pt idx="73">
                  <c:v>3.1236808780076002E-2</c:v>
                </c:pt>
                <c:pt idx="74">
                  <c:v>3.1658927817644601E-2</c:v>
                </c:pt>
                <c:pt idx="75">
                  <c:v>3.2081046855213201E-2</c:v>
                </c:pt>
                <c:pt idx="76">
                  <c:v>3.25031658927818E-2</c:v>
                </c:pt>
                <c:pt idx="77">
                  <c:v>3.29252849303504E-2</c:v>
                </c:pt>
                <c:pt idx="78">
                  <c:v>3.3347403967918902E-2</c:v>
                </c:pt>
                <c:pt idx="79">
                  <c:v>3.3769523005487502E-2</c:v>
                </c:pt>
                <c:pt idx="80">
                  <c:v>3.4191642043056102E-2</c:v>
                </c:pt>
                <c:pt idx="81">
                  <c:v>3.4613761080624701E-2</c:v>
                </c:pt>
                <c:pt idx="82">
                  <c:v>3.5035880118193301E-2</c:v>
                </c:pt>
                <c:pt idx="83">
                  <c:v>3.54579991557619E-2</c:v>
                </c:pt>
                <c:pt idx="84">
                  <c:v>3.58801181933305E-2</c:v>
                </c:pt>
                <c:pt idx="85">
                  <c:v>3.63022372308991E-2</c:v>
                </c:pt>
                <c:pt idx="86">
                  <c:v>3.6724356268467699E-2</c:v>
                </c:pt>
                <c:pt idx="87">
                  <c:v>3.7146475306036299E-2</c:v>
                </c:pt>
                <c:pt idx="88">
                  <c:v>3.7568594343604898E-2</c:v>
                </c:pt>
                <c:pt idx="89">
                  <c:v>3.7990713381173498E-2</c:v>
                </c:pt>
                <c:pt idx="90">
                  <c:v>3.8412832418742097E-2</c:v>
                </c:pt>
                <c:pt idx="91">
                  <c:v>3.8834951456310697E-2</c:v>
                </c:pt>
                <c:pt idx="92">
                  <c:v>3.9257070493879297E-2</c:v>
                </c:pt>
                <c:pt idx="93">
                  <c:v>3.9679189531447903E-2</c:v>
                </c:pt>
                <c:pt idx="94">
                  <c:v>4.0101308569016399E-2</c:v>
                </c:pt>
                <c:pt idx="95">
                  <c:v>4.0523427606585102E-2</c:v>
                </c:pt>
                <c:pt idx="96">
                  <c:v>4.0945546644153598E-2</c:v>
                </c:pt>
                <c:pt idx="97">
                  <c:v>4.1367665681722302E-2</c:v>
                </c:pt>
                <c:pt idx="98">
                  <c:v>4.1789784719290797E-2</c:v>
                </c:pt>
                <c:pt idx="99">
                  <c:v>4.2211903756859397E-2</c:v>
                </c:pt>
                <c:pt idx="100">
                  <c:v>4.2634022794428003E-2</c:v>
                </c:pt>
                <c:pt idx="101">
                  <c:v>4.3056141831996603E-2</c:v>
                </c:pt>
                <c:pt idx="102">
                  <c:v>4.3478260869565202E-2</c:v>
                </c:pt>
                <c:pt idx="103">
                  <c:v>4.3900379907133802E-2</c:v>
                </c:pt>
                <c:pt idx="104">
                  <c:v>4.4322498944702401E-2</c:v>
                </c:pt>
                <c:pt idx="105">
                  <c:v>4.4744617982271001E-2</c:v>
                </c:pt>
                <c:pt idx="106">
                  <c:v>4.5166737019839601E-2</c:v>
                </c:pt>
                <c:pt idx="107">
                  <c:v>4.55888560574082E-2</c:v>
                </c:pt>
                <c:pt idx="108">
                  <c:v>4.60109750949768E-2</c:v>
                </c:pt>
                <c:pt idx="109">
                  <c:v>4.6433094132545399E-2</c:v>
                </c:pt>
                <c:pt idx="110">
                  <c:v>4.6855213170113999E-2</c:v>
                </c:pt>
                <c:pt idx="111">
                  <c:v>4.7277332207682501E-2</c:v>
                </c:pt>
                <c:pt idx="112">
                  <c:v>4.7699451245251198E-2</c:v>
                </c:pt>
                <c:pt idx="113">
                  <c:v>4.8121570282819701E-2</c:v>
                </c:pt>
                <c:pt idx="114">
                  <c:v>4.8543689320388397E-2</c:v>
                </c:pt>
                <c:pt idx="115">
                  <c:v>4.89658083579569E-2</c:v>
                </c:pt>
                <c:pt idx="116">
                  <c:v>4.9387927395525603E-2</c:v>
                </c:pt>
                <c:pt idx="117">
                  <c:v>4.9810046433094099E-2</c:v>
                </c:pt>
                <c:pt idx="118">
                  <c:v>5.0232165470662699E-2</c:v>
                </c:pt>
                <c:pt idx="119">
                  <c:v>5.0654284508231298E-2</c:v>
                </c:pt>
                <c:pt idx="120">
                  <c:v>5.1076403545799898E-2</c:v>
                </c:pt>
                <c:pt idx="121">
                  <c:v>5.1498522583368497E-2</c:v>
                </c:pt>
                <c:pt idx="122">
                  <c:v>5.1920641620937097E-2</c:v>
                </c:pt>
                <c:pt idx="123">
                  <c:v>5.2342760658505703E-2</c:v>
                </c:pt>
                <c:pt idx="124">
                  <c:v>5.2764879696074303E-2</c:v>
                </c:pt>
                <c:pt idx="125">
                  <c:v>5.3186998733642903E-2</c:v>
                </c:pt>
                <c:pt idx="126">
                  <c:v>5.3609117771211502E-2</c:v>
                </c:pt>
                <c:pt idx="127">
                  <c:v>5.4031236808780102E-2</c:v>
                </c:pt>
                <c:pt idx="128">
                  <c:v>5.4453355846348701E-2</c:v>
                </c:pt>
                <c:pt idx="129">
                  <c:v>5.4875474883917301E-2</c:v>
                </c:pt>
                <c:pt idx="130">
                  <c:v>5.5297593921485901E-2</c:v>
                </c:pt>
                <c:pt idx="131">
                  <c:v>5.57197129590545E-2</c:v>
                </c:pt>
                <c:pt idx="132">
                  <c:v>5.6141831996623003E-2</c:v>
                </c:pt>
                <c:pt idx="133">
                  <c:v>5.6563951034191699E-2</c:v>
                </c:pt>
                <c:pt idx="134">
                  <c:v>5.6986070071760202E-2</c:v>
                </c:pt>
                <c:pt idx="135">
                  <c:v>5.7408189109328801E-2</c:v>
                </c:pt>
                <c:pt idx="136">
                  <c:v>5.7830308146897401E-2</c:v>
                </c:pt>
                <c:pt idx="137">
                  <c:v>5.8252427184466E-2</c:v>
                </c:pt>
                <c:pt idx="138">
                  <c:v>5.86745462220346E-2</c:v>
                </c:pt>
                <c:pt idx="139">
                  <c:v>5.90966652596032E-2</c:v>
                </c:pt>
                <c:pt idx="140">
                  <c:v>5.9518784297171799E-2</c:v>
                </c:pt>
                <c:pt idx="141">
                  <c:v>5.9940903334740399E-2</c:v>
                </c:pt>
                <c:pt idx="142">
                  <c:v>6.0363022372308998E-2</c:v>
                </c:pt>
                <c:pt idx="143">
                  <c:v>6.0785141409877598E-2</c:v>
                </c:pt>
                <c:pt idx="144">
                  <c:v>6.1207260447446198E-2</c:v>
                </c:pt>
                <c:pt idx="145">
                  <c:v>6.1629379485014797E-2</c:v>
                </c:pt>
                <c:pt idx="146">
                  <c:v>6.2051498522583397E-2</c:v>
                </c:pt>
                <c:pt idx="147">
                  <c:v>6.2473617560152003E-2</c:v>
                </c:pt>
                <c:pt idx="148">
                  <c:v>6.2895736597720603E-2</c:v>
                </c:pt>
                <c:pt idx="149">
                  <c:v>6.3317855635289105E-2</c:v>
                </c:pt>
                <c:pt idx="150">
                  <c:v>6.3739974672857705E-2</c:v>
                </c:pt>
                <c:pt idx="151">
                  <c:v>6.4162093710426402E-2</c:v>
                </c:pt>
                <c:pt idx="152">
                  <c:v>6.4584212747994904E-2</c:v>
                </c:pt>
                <c:pt idx="153">
                  <c:v>6.5006331785563504E-2</c:v>
                </c:pt>
                <c:pt idx="154">
                  <c:v>6.5428450823132103E-2</c:v>
                </c:pt>
                <c:pt idx="155">
                  <c:v>6.5850569860700703E-2</c:v>
                </c:pt>
                <c:pt idx="156">
                  <c:v>6.6272688898269302E-2</c:v>
                </c:pt>
                <c:pt idx="157">
                  <c:v>6.6694807935837902E-2</c:v>
                </c:pt>
                <c:pt idx="158">
                  <c:v>6.7116926973406502E-2</c:v>
                </c:pt>
                <c:pt idx="159">
                  <c:v>6.7539046010975101E-2</c:v>
                </c:pt>
                <c:pt idx="160">
                  <c:v>6.7961165048543701E-2</c:v>
                </c:pt>
                <c:pt idx="161">
                  <c:v>6.83832840861123E-2</c:v>
                </c:pt>
                <c:pt idx="162">
                  <c:v>6.88054031236809E-2</c:v>
                </c:pt>
                <c:pt idx="163">
                  <c:v>6.92275221612495E-2</c:v>
                </c:pt>
                <c:pt idx="164">
                  <c:v>6.9649641198818099E-2</c:v>
                </c:pt>
                <c:pt idx="165">
                  <c:v>7.0071760236386699E-2</c:v>
                </c:pt>
                <c:pt idx="166">
                  <c:v>7.0493879273955298E-2</c:v>
                </c:pt>
                <c:pt idx="167">
                  <c:v>7.0915998311523898E-2</c:v>
                </c:pt>
                <c:pt idx="168">
                  <c:v>7.13381173490924E-2</c:v>
                </c:pt>
                <c:pt idx="169">
                  <c:v>7.1760236386661E-2</c:v>
                </c:pt>
                <c:pt idx="170">
                  <c:v>7.2182355424229599E-2</c:v>
                </c:pt>
                <c:pt idx="171">
                  <c:v>7.2604474461798199E-2</c:v>
                </c:pt>
                <c:pt idx="172">
                  <c:v>7.3026593499366799E-2</c:v>
                </c:pt>
                <c:pt idx="173">
                  <c:v>7.3448712536935398E-2</c:v>
                </c:pt>
                <c:pt idx="174">
                  <c:v>7.3870831574503998E-2</c:v>
                </c:pt>
                <c:pt idx="175">
                  <c:v>7.4292950612072597E-2</c:v>
                </c:pt>
                <c:pt idx="176">
                  <c:v>7.4715069649641197E-2</c:v>
                </c:pt>
                <c:pt idx="177">
                  <c:v>7.5137188687209797E-2</c:v>
                </c:pt>
                <c:pt idx="178">
                  <c:v>7.5559307724778396E-2</c:v>
                </c:pt>
                <c:pt idx="179">
                  <c:v>7.5981426762346996E-2</c:v>
                </c:pt>
                <c:pt idx="180">
                  <c:v>7.6403545799915595E-2</c:v>
                </c:pt>
                <c:pt idx="181">
                  <c:v>7.6825664837484195E-2</c:v>
                </c:pt>
                <c:pt idx="182">
                  <c:v>7.7247783875052795E-2</c:v>
                </c:pt>
                <c:pt idx="183">
                  <c:v>7.7669902912621394E-2</c:v>
                </c:pt>
                <c:pt idx="184">
                  <c:v>7.8092021950189994E-2</c:v>
                </c:pt>
                <c:pt idx="185">
                  <c:v>7.8514140987758496E-2</c:v>
                </c:pt>
                <c:pt idx="186">
                  <c:v>7.8936260025327096E-2</c:v>
                </c:pt>
                <c:pt idx="187">
                  <c:v>7.9358379062895695E-2</c:v>
                </c:pt>
                <c:pt idx="188">
                  <c:v>7.9780498100464295E-2</c:v>
                </c:pt>
                <c:pt idx="189">
                  <c:v>8.0202617138032894E-2</c:v>
                </c:pt>
                <c:pt idx="190">
                  <c:v>8.0624736175601494E-2</c:v>
                </c:pt>
                <c:pt idx="191">
                  <c:v>8.1046855213170094E-2</c:v>
                </c:pt>
                <c:pt idx="192">
                  <c:v>8.1468974250738693E-2</c:v>
                </c:pt>
                <c:pt idx="193">
                  <c:v>8.1891093288307307E-2</c:v>
                </c:pt>
                <c:pt idx="194">
                  <c:v>8.2313212325875906E-2</c:v>
                </c:pt>
                <c:pt idx="195">
                  <c:v>8.2735331363444506E-2</c:v>
                </c:pt>
                <c:pt idx="196">
                  <c:v>8.3157450401013105E-2</c:v>
                </c:pt>
                <c:pt idx="197">
                  <c:v>8.3579569438581705E-2</c:v>
                </c:pt>
                <c:pt idx="198">
                  <c:v>8.4001688476150305E-2</c:v>
                </c:pt>
                <c:pt idx="199">
                  <c:v>8.4423807513718793E-2</c:v>
                </c:pt>
                <c:pt idx="200">
                  <c:v>8.4845926551287504E-2</c:v>
                </c:pt>
                <c:pt idx="201">
                  <c:v>8.5268045588856103E-2</c:v>
                </c:pt>
                <c:pt idx="202">
                  <c:v>8.5690164626424606E-2</c:v>
                </c:pt>
                <c:pt idx="203">
                  <c:v>8.6112283663993205E-2</c:v>
                </c:pt>
                <c:pt idx="204">
                  <c:v>8.6534402701561902E-2</c:v>
                </c:pt>
                <c:pt idx="205">
                  <c:v>8.6956521739130405E-2</c:v>
                </c:pt>
                <c:pt idx="206">
                  <c:v>8.7378640776699004E-2</c:v>
                </c:pt>
                <c:pt idx="207">
                  <c:v>8.7800759814267604E-2</c:v>
                </c:pt>
                <c:pt idx="208">
                  <c:v>8.8222878851836203E-2</c:v>
                </c:pt>
                <c:pt idx="209">
                  <c:v>8.8644997889404803E-2</c:v>
                </c:pt>
                <c:pt idx="210">
                  <c:v>8.9067116926973403E-2</c:v>
                </c:pt>
                <c:pt idx="211">
                  <c:v>8.9489235964542002E-2</c:v>
                </c:pt>
                <c:pt idx="212">
                  <c:v>8.9911355002110602E-2</c:v>
                </c:pt>
                <c:pt idx="213">
                  <c:v>9.0333474039679201E-2</c:v>
                </c:pt>
                <c:pt idx="214">
                  <c:v>9.0755593077247801E-2</c:v>
                </c:pt>
                <c:pt idx="215">
                  <c:v>9.11777121148164E-2</c:v>
                </c:pt>
                <c:pt idx="216">
                  <c:v>9.1599831152385E-2</c:v>
                </c:pt>
                <c:pt idx="217">
                  <c:v>9.20219501899536E-2</c:v>
                </c:pt>
                <c:pt idx="218">
                  <c:v>9.2444069227522102E-2</c:v>
                </c:pt>
                <c:pt idx="219">
                  <c:v>9.2866188265090702E-2</c:v>
                </c:pt>
                <c:pt idx="220">
                  <c:v>9.3288307302659398E-2</c:v>
                </c:pt>
                <c:pt idx="221">
                  <c:v>9.3710426340227998E-2</c:v>
                </c:pt>
                <c:pt idx="222">
                  <c:v>9.41325453777965E-2</c:v>
                </c:pt>
                <c:pt idx="223">
                  <c:v>9.45546644153651E-2</c:v>
                </c:pt>
                <c:pt idx="224">
                  <c:v>9.49767834529337E-2</c:v>
                </c:pt>
                <c:pt idx="225">
                  <c:v>9.5398902490502299E-2</c:v>
                </c:pt>
                <c:pt idx="226">
                  <c:v>9.5821021528070899E-2</c:v>
                </c:pt>
                <c:pt idx="227">
                  <c:v>9.6243140565639498E-2</c:v>
                </c:pt>
                <c:pt idx="228">
                  <c:v>9.6665259603208098E-2</c:v>
                </c:pt>
                <c:pt idx="229">
                  <c:v>9.7087378640776698E-2</c:v>
                </c:pt>
                <c:pt idx="230">
                  <c:v>9.7509497678345297E-2</c:v>
                </c:pt>
                <c:pt idx="231">
                  <c:v>9.7931616715913897E-2</c:v>
                </c:pt>
                <c:pt idx="232">
                  <c:v>9.8353735753482496E-2</c:v>
                </c:pt>
                <c:pt idx="233">
                  <c:v>9.8775854791051096E-2</c:v>
                </c:pt>
                <c:pt idx="234">
                  <c:v>9.9197973828619695E-2</c:v>
                </c:pt>
                <c:pt idx="235">
                  <c:v>9.9620092866188295E-2</c:v>
                </c:pt>
                <c:pt idx="236">
                  <c:v>0.10004221190375701</c:v>
                </c:pt>
                <c:pt idx="237">
                  <c:v>0.10046433094132499</c:v>
                </c:pt>
                <c:pt idx="238">
                  <c:v>0.100886449978894</c:v>
                </c:pt>
                <c:pt idx="239">
                  <c:v>0.101308569016463</c:v>
                </c:pt>
                <c:pt idx="240">
                  <c:v>0.101730688054031</c:v>
                </c:pt>
                <c:pt idx="241">
                  <c:v>0.1021528070916</c:v>
                </c:pt>
                <c:pt idx="242">
                  <c:v>0.10257492612916801</c:v>
                </c:pt>
                <c:pt idx="243">
                  <c:v>0.10299704516673699</c:v>
                </c:pt>
                <c:pt idx="244">
                  <c:v>0.103419164204306</c:v>
                </c:pt>
                <c:pt idx="245">
                  <c:v>0.103841283241874</c:v>
                </c:pt>
                <c:pt idx="246">
                  <c:v>0.104263402279443</c:v>
                </c:pt>
                <c:pt idx="247">
                  <c:v>0.104685521317011</c:v>
                </c:pt>
                <c:pt idx="248">
                  <c:v>0.10510764035458001</c:v>
                </c:pt>
                <c:pt idx="249">
                  <c:v>0.10552975939214899</c:v>
                </c:pt>
                <c:pt idx="250">
                  <c:v>0.105951878429717</c:v>
                </c:pt>
                <c:pt idx="251">
                  <c:v>0.106373997467286</c:v>
                </c:pt>
                <c:pt idx="252">
                  <c:v>0.106796116504854</c:v>
                </c:pt>
                <c:pt idx="253">
                  <c:v>0.107218235542423</c:v>
                </c:pt>
                <c:pt idx="254">
                  <c:v>0.10764035457999201</c:v>
                </c:pt>
                <c:pt idx="255">
                  <c:v>0.10806247361756</c:v>
                </c:pt>
                <c:pt idx="256">
                  <c:v>0.108484592655129</c:v>
                </c:pt>
                <c:pt idx="257">
                  <c:v>0.108906711692697</c:v>
                </c:pt>
                <c:pt idx="258">
                  <c:v>0.109328830730266</c:v>
                </c:pt>
                <c:pt idx="259">
                  <c:v>0.109750949767835</c:v>
                </c:pt>
                <c:pt idx="260">
                  <c:v>0.11017306880540299</c:v>
                </c:pt>
                <c:pt idx="261">
                  <c:v>0.110595187842972</c:v>
                </c:pt>
                <c:pt idx="262">
                  <c:v>0.11101730688054</c:v>
                </c:pt>
                <c:pt idx="263">
                  <c:v>0.111439425918109</c:v>
                </c:pt>
                <c:pt idx="264">
                  <c:v>0.111861544955678</c:v>
                </c:pt>
                <c:pt idx="265">
                  <c:v>0.11228366399324601</c:v>
                </c:pt>
                <c:pt idx="266">
                  <c:v>0.11270578303081499</c:v>
                </c:pt>
                <c:pt idx="267">
                  <c:v>0.113127902068383</c:v>
                </c:pt>
                <c:pt idx="268">
                  <c:v>0.113550021105952</c:v>
                </c:pt>
                <c:pt idx="269">
                  <c:v>0.11397214014352</c:v>
                </c:pt>
                <c:pt idx="270">
                  <c:v>0.114394259181089</c:v>
                </c:pt>
                <c:pt idx="271">
                  <c:v>0.11481637821865801</c:v>
                </c:pt>
                <c:pt idx="272">
                  <c:v>0.11523849725622599</c:v>
                </c:pt>
                <c:pt idx="273">
                  <c:v>0.115660616293795</c:v>
                </c:pt>
                <c:pt idx="274">
                  <c:v>0.116082735331363</c:v>
                </c:pt>
                <c:pt idx="275">
                  <c:v>0.116504854368932</c:v>
                </c:pt>
                <c:pt idx="276">
                  <c:v>0.116926973406501</c:v>
                </c:pt>
                <c:pt idx="277">
                  <c:v>0.11734909244406901</c:v>
                </c:pt>
                <c:pt idx="278">
                  <c:v>0.11777121148163799</c:v>
                </c:pt>
                <c:pt idx="279">
                  <c:v>0.118193330519206</c:v>
                </c:pt>
                <c:pt idx="280">
                  <c:v>0.118615449556775</c:v>
                </c:pt>
                <c:pt idx="281">
                  <c:v>0.119037568594344</c:v>
                </c:pt>
                <c:pt idx="282">
                  <c:v>0.119459687631912</c:v>
                </c:pt>
                <c:pt idx="283">
                  <c:v>0.11988180666948101</c:v>
                </c:pt>
                <c:pt idx="284">
                  <c:v>0.12030392570704899</c:v>
                </c:pt>
                <c:pt idx="285">
                  <c:v>0.120726044744618</c:v>
                </c:pt>
                <c:pt idx="286">
                  <c:v>0.121148163782187</c:v>
                </c:pt>
                <c:pt idx="287">
                  <c:v>0.121570282819755</c:v>
                </c:pt>
                <c:pt idx="288">
                  <c:v>0.121992401857324</c:v>
                </c:pt>
                <c:pt idx="289">
                  <c:v>0.12241452089489201</c:v>
                </c:pt>
                <c:pt idx="290">
                  <c:v>0.12283663993246099</c:v>
                </c:pt>
                <c:pt idx="291">
                  <c:v>0.12325875897003</c:v>
                </c:pt>
                <c:pt idx="292">
                  <c:v>0.123680878007598</c:v>
                </c:pt>
                <c:pt idx="293">
                  <c:v>0.124102997045167</c:v>
                </c:pt>
                <c:pt idx="294">
                  <c:v>0.124525116082735</c:v>
                </c:pt>
                <c:pt idx="295">
                  <c:v>0.12494723512030401</c:v>
                </c:pt>
                <c:pt idx="296">
                  <c:v>0.12536935415787301</c:v>
                </c:pt>
                <c:pt idx="297">
                  <c:v>0.12579147319544101</c:v>
                </c:pt>
                <c:pt idx="298">
                  <c:v>0.12621359223301001</c:v>
                </c:pt>
                <c:pt idx="299">
                  <c:v>0.12663571127057799</c:v>
                </c:pt>
                <c:pt idx="300">
                  <c:v>0.12705783030814699</c:v>
                </c:pt>
                <c:pt idx="301">
                  <c:v>0.12747994934571499</c:v>
                </c:pt>
                <c:pt idx="302">
                  <c:v>0.127902068383284</c:v>
                </c:pt>
                <c:pt idx="303">
                  <c:v>0.128324187420853</c:v>
                </c:pt>
                <c:pt idx="304">
                  <c:v>0.128746306458421</c:v>
                </c:pt>
                <c:pt idx="305">
                  <c:v>0.12916842549599</c:v>
                </c:pt>
                <c:pt idx="306">
                  <c:v>0.12959054453355801</c:v>
                </c:pt>
                <c:pt idx="307">
                  <c:v>0.13001266357112701</c:v>
                </c:pt>
                <c:pt idx="308">
                  <c:v>0.13043478260869601</c:v>
                </c:pt>
                <c:pt idx="309">
                  <c:v>0.13085690164626401</c:v>
                </c:pt>
                <c:pt idx="310">
                  <c:v>0.13127902068383299</c:v>
                </c:pt>
                <c:pt idx="311">
                  <c:v>0.13170113972140099</c:v>
                </c:pt>
                <c:pt idx="312">
                  <c:v>0.13212325875896999</c:v>
                </c:pt>
                <c:pt idx="313">
                  <c:v>0.13254537779653899</c:v>
                </c:pt>
                <c:pt idx="314">
                  <c:v>0.132967496834107</c:v>
                </c:pt>
                <c:pt idx="315">
                  <c:v>0.133389615871676</c:v>
                </c:pt>
                <c:pt idx="316">
                  <c:v>0.133811734909244</c:v>
                </c:pt>
                <c:pt idx="317">
                  <c:v>0.134233853946813</c:v>
                </c:pt>
                <c:pt idx="318">
                  <c:v>0.13465597298438201</c:v>
                </c:pt>
                <c:pt idx="319">
                  <c:v>0.13507809202195001</c:v>
                </c:pt>
                <c:pt idx="320">
                  <c:v>0.13550021105951901</c:v>
                </c:pt>
                <c:pt idx="321">
                  <c:v>0.13592233009708701</c:v>
                </c:pt>
                <c:pt idx="322">
                  <c:v>0.13634444913465599</c:v>
                </c:pt>
                <c:pt idx="323">
                  <c:v>0.13676656817222499</c:v>
                </c:pt>
                <c:pt idx="324">
                  <c:v>0.13718868720979299</c:v>
                </c:pt>
                <c:pt idx="325">
                  <c:v>0.13761080624736199</c:v>
                </c:pt>
                <c:pt idx="326">
                  <c:v>0.13803292528493</c:v>
                </c:pt>
                <c:pt idx="327">
                  <c:v>0.138455044322499</c:v>
                </c:pt>
                <c:pt idx="328">
                  <c:v>0.138877163360068</c:v>
                </c:pt>
                <c:pt idx="329">
                  <c:v>0.139299282397636</c:v>
                </c:pt>
                <c:pt idx="330">
                  <c:v>0.13972140143520501</c:v>
                </c:pt>
                <c:pt idx="331">
                  <c:v>0.14014352047277301</c:v>
                </c:pt>
                <c:pt idx="332">
                  <c:v>0.14056563951034201</c:v>
                </c:pt>
                <c:pt idx="333">
                  <c:v>0.14098775854791101</c:v>
                </c:pt>
                <c:pt idx="334">
                  <c:v>0.14140987758547899</c:v>
                </c:pt>
                <c:pt idx="335">
                  <c:v>0.14183199662304799</c:v>
                </c:pt>
                <c:pt idx="336">
                  <c:v>0.14225411566061599</c:v>
                </c:pt>
                <c:pt idx="337">
                  <c:v>0.14267623469818499</c:v>
                </c:pt>
                <c:pt idx="338">
                  <c:v>0.143098353735753</c:v>
                </c:pt>
                <c:pt idx="339">
                  <c:v>0.143520472773322</c:v>
                </c:pt>
                <c:pt idx="340">
                  <c:v>0.143942591810891</c:v>
                </c:pt>
                <c:pt idx="341">
                  <c:v>0.144364710848459</c:v>
                </c:pt>
                <c:pt idx="342">
                  <c:v>0.14478682988602801</c:v>
                </c:pt>
                <c:pt idx="343">
                  <c:v>0.14520894892359601</c:v>
                </c:pt>
                <c:pt idx="344">
                  <c:v>0.14563106796116501</c:v>
                </c:pt>
                <c:pt idx="345">
                  <c:v>0.14605318699873401</c:v>
                </c:pt>
                <c:pt idx="346">
                  <c:v>0.14647530603630199</c:v>
                </c:pt>
                <c:pt idx="347">
                  <c:v>0.14689742507387099</c:v>
                </c:pt>
                <c:pt idx="348">
                  <c:v>0.14731954411143899</c:v>
                </c:pt>
                <c:pt idx="349">
                  <c:v>0.147741663149008</c:v>
                </c:pt>
                <c:pt idx="350">
                  <c:v>0.148163782186577</c:v>
                </c:pt>
                <c:pt idx="351">
                  <c:v>0.148585901224145</c:v>
                </c:pt>
                <c:pt idx="352">
                  <c:v>0.149008020261714</c:v>
                </c:pt>
                <c:pt idx="353">
                  <c:v>0.14943013929928201</c:v>
                </c:pt>
                <c:pt idx="354">
                  <c:v>0.14985225833685101</c:v>
                </c:pt>
                <c:pt idx="355">
                  <c:v>0.15027437737442001</c:v>
                </c:pt>
                <c:pt idx="356">
                  <c:v>0.15069649641198801</c:v>
                </c:pt>
                <c:pt idx="357">
                  <c:v>0.15111861544955699</c:v>
                </c:pt>
                <c:pt idx="358">
                  <c:v>0.15154073448712499</c:v>
                </c:pt>
                <c:pt idx="359">
                  <c:v>0.15196285352469399</c:v>
                </c:pt>
                <c:pt idx="360">
                  <c:v>0.15238497256226299</c:v>
                </c:pt>
                <c:pt idx="361">
                  <c:v>0.152807091599831</c:v>
                </c:pt>
                <c:pt idx="362">
                  <c:v>0.1532292106374</c:v>
                </c:pt>
                <c:pt idx="363">
                  <c:v>0.153651329674968</c:v>
                </c:pt>
                <c:pt idx="364">
                  <c:v>0.154073448712537</c:v>
                </c:pt>
                <c:pt idx="365">
                  <c:v>0.15449556775010601</c:v>
                </c:pt>
                <c:pt idx="366">
                  <c:v>0.15491768678767401</c:v>
                </c:pt>
                <c:pt idx="367">
                  <c:v>0.15533980582524301</c:v>
                </c:pt>
                <c:pt idx="368">
                  <c:v>0.15576192486281101</c:v>
                </c:pt>
                <c:pt idx="369">
                  <c:v>0.15618404390037999</c:v>
                </c:pt>
                <c:pt idx="370">
                  <c:v>0.15660616293794799</c:v>
                </c:pt>
                <c:pt idx="371">
                  <c:v>0.15702828197551699</c:v>
                </c:pt>
                <c:pt idx="372">
                  <c:v>0.15745040101308599</c:v>
                </c:pt>
                <c:pt idx="373">
                  <c:v>0.157872520050654</c:v>
                </c:pt>
                <c:pt idx="374">
                  <c:v>0.158294639088223</c:v>
                </c:pt>
                <c:pt idx="375">
                  <c:v>0.158716758125792</c:v>
                </c:pt>
                <c:pt idx="376">
                  <c:v>0.15913887716336</c:v>
                </c:pt>
                <c:pt idx="377">
                  <c:v>0.15956099620092901</c:v>
                </c:pt>
                <c:pt idx="378">
                  <c:v>0.15998311523849701</c:v>
                </c:pt>
                <c:pt idx="379">
                  <c:v>0.16040523427606601</c:v>
                </c:pt>
                <c:pt idx="380">
                  <c:v>0.16082735331363401</c:v>
                </c:pt>
                <c:pt idx="381">
                  <c:v>0.16124947235120299</c:v>
                </c:pt>
                <c:pt idx="382">
                  <c:v>0.16167159138877199</c:v>
                </c:pt>
                <c:pt idx="383">
                  <c:v>0.16209371042633999</c:v>
                </c:pt>
                <c:pt idx="384">
                  <c:v>0.162515829463909</c:v>
                </c:pt>
                <c:pt idx="385">
                  <c:v>0.162937948501477</c:v>
                </c:pt>
                <c:pt idx="386">
                  <c:v>0.163360067539046</c:v>
                </c:pt>
                <c:pt idx="387">
                  <c:v>0.163782186576615</c:v>
                </c:pt>
                <c:pt idx="388">
                  <c:v>0.164204305614183</c:v>
                </c:pt>
                <c:pt idx="389">
                  <c:v>0.16462642465175201</c:v>
                </c:pt>
                <c:pt idx="390">
                  <c:v>0.16504854368932001</c:v>
                </c:pt>
                <c:pt idx="391">
                  <c:v>0.16547066272688901</c:v>
                </c:pt>
                <c:pt idx="392">
                  <c:v>0.16589278176445801</c:v>
                </c:pt>
                <c:pt idx="393">
                  <c:v>0.16631490080202599</c:v>
                </c:pt>
                <c:pt idx="394">
                  <c:v>0.16673701983959499</c:v>
                </c:pt>
                <c:pt idx="395">
                  <c:v>0.16715913887716299</c:v>
                </c:pt>
                <c:pt idx="396">
                  <c:v>0.167581257914732</c:v>
                </c:pt>
                <c:pt idx="397">
                  <c:v>0.168003376952301</c:v>
                </c:pt>
                <c:pt idx="398">
                  <c:v>0.168425495989869</c:v>
                </c:pt>
                <c:pt idx="399">
                  <c:v>0.168847615027438</c:v>
                </c:pt>
                <c:pt idx="400">
                  <c:v>0.16926973406500601</c:v>
                </c:pt>
                <c:pt idx="401">
                  <c:v>0.16969185310257501</c:v>
                </c:pt>
                <c:pt idx="402">
                  <c:v>0.17011397214014301</c:v>
                </c:pt>
                <c:pt idx="403">
                  <c:v>0.17053609117771201</c:v>
                </c:pt>
                <c:pt idx="404">
                  <c:v>0.17095821021528099</c:v>
                </c:pt>
                <c:pt idx="405">
                  <c:v>0.17138032925284899</c:v>
                </c:pt>
                <c:pt idx="406">
                  <c:v>0.17180244829041799</c:v>
                </c:pt>
                <c:pt idx="407">
                  <c:v>0.17222456732798599</c:v>
                </c:pt>
                <c:pt idx="408">
                  <c:v>0.172646686365555</c:v>
                </c:pt>
                <c:pt idx="409">
                  <c:v>0.173068805403124</c:v>
                </c:pt>
                <c:pt idx="410">
                  <c:v>0.173490924440692</c:v>
                </c:pt>
                <c:pt idx="411">
                  <c:v>0.173913043478261</c:v>
                </c:pt>
                <c:pt idx="412">
                  <c:v>0.17433516251582901</c:v>
                </c:pt>
                <c:pt idx="413">
                  <c:v>0.17475728155339801</c:v>
                </c:pt>
                <c:pt idx="414">
                  <c:v>0.17517940059096701</c:v>
                </c:pt>
                <c:pt idx="415">
                  <c:v>0.17560151962853501</c:v>
                </c:pt>
                <c:pt idx="416">
                  <c:v>0.17602363866610399</c:v>
                </c:pt>
                <c:pt idx="417">
                  <c:v>0.17644575770367199</c:v>
                </c:pt>
                <c:pt idx="418">
                  <c:v>0.17686787674124099</c:v>
                </c:pt>
                <c:pt idx="419">
                  <c:v>0.17728999577880999</c:v>
                </c:pt>
                <c:pt idx="420">
                  <c:v>0.177712114816378</c:v>
                </c:pt>
                <c:pt idx="421">
                  <c:v>0.178134233853947</c:v>
                </c:pt>
                <c:pt idx="422">
                  <c:v>0.178556352891515</c:v>
                </c:pt>
                <c:pt idx="423">
                  <c:v>0.178978471929084</c:v>
                </c:pt>
                <c:pt idx="424">
                  <c:v>0.17940059096665301</c:v>
                </c:pt>
                <c:pt idx="425">
                  <c:v>0.17982271000422101</c:v>
                </c:pt>
                <c:pt idx="426">
                  <c:v>0.18024482904179001</c:v>
                </c:pt>
                <c:pt idx="427">
                  <c:v>0.18066694807935799</c:v>
                </c:pt>
                <c:pt idx="428">
                  <c:v>0.18108906711692699</c:v>
                </c:pt>
                <c:pt idx="429">
                  <c:v>0.18151118615449599</c:v>
                </c:pt>
                <c:pt idx="430">
                  <c:v>0.18193330519206399</c:v>
                </c:pt>
                <c:pt idx="431">
                  <c:v>0.182355424229633</c:v>
                </c:pt>
                <c:pt idx="432">
                  <c:v>0.182777543267201</c:v>
                </c:pt>
                <c:pt idx="433">
                  <c:v>0.18319966230477</c:v>
                </c:pt>
                <c:pt idx="434">
                  <c:v>0.183621781342339</c:v>
                </c:pt>
                <c:pt idx="435">
                  <c:v>0.18404390037990701</c:v>
                </c:pt>
                <c:pt idx="436">
                  <c:v>0.18446601941747601</c:v>
                </c:pt>
                <c:pt idx="437">
                  <c:v>0.18488813845504401</c:v>
                </c:pt>
                <c:pt idx="438">
                  <c:v>0.18531025749261301</c:v>
                </c:pt>
                <c:pt idx="439">
                  <c:v>0.18573237653018199</c:v>
                </c:pt>
                <c:pt idx="440">
                  <c:v>0.18615449556774999</c:v>
                </c:pt>
                <c:pt idx="441">
                  <c:v>0.18657661460531899</c:v>
                </c:pt>
                <c:pt idx="442">
                  <c:v>0.18699873364288699</c:v>
                </c:pt>
                <c:pt idx="443">
                  <c:v>0.187420852680456</c:v>
                </c:pt>
                <c:pt idx="444">
                  <c:v>0.187842971718024</c:v>
                </c:pt>
                <c:pt idx="445">
                  <c:v>0.188265090755593</c:v>
                </c:pt>
                <c:pt idx="446">
                  <c:v>0.188687209793162</c:v>
                </c:pt>
                <c:pt idx="447">
                  <c:v>0.18910932883073001</c:v>
                </c:pt>
                <c:pt idx="448">
                  <c:v>0.18953144786829901</c:v>
                </c:pt>
                <c:pt idx="449">
                  <c:v>0.18995356690586701</c:v>
                </c:pt>
                <c:pt idx="450">
                  <c:v>0.19037568594343601</c:v>
                </c:pt>
                <c:pt idx="451">
                  <c:v>0.19079780498100499</c:v>
                </c:pt>
                <c:pt idx="452">
                  <c:v>0.19121992401857299</c:v>
                </c:pt>
                <c:pt idx="453">
                  <c:v>0.19164204305614199</c:v>
                </c:pt>
                <c:pt idx="454">
                  <c:v>0.19206416209370999</c:v>
                </c:pt>
                <c:pt idx="455">
                  <c:v>0.192486281131279</c:v>
                </c:pt>
                <c:pt idx="456">
                  <c:v>0.192908400168848</c:v>
                </c:pt>
                <c:pt idx="457">
                  <c:v>0.193330519206416</c:v>
                </c:pt>
                <c:pt idx="458">
                  <c:v>0.193752638243985</c:v>
                </c:pt>
                <c:pt idx="459">
                  <c:v>0.19417475728155301</c:v>
                </c:pt>
                <c:pt idx="460">
                  <c:v>0.19459687631912201</c:v>
                </c:pt>
                <c:pt idx="461">
                  <c:v>0.19501899535669101</c:v>
                </c:pt>
                <c:pt idx="462">
                  <c:v>0.19544111439425901</c:v>
                </c:pt>
                <c:pt idx="463">
                  <c:v>0.19586323343182799</c:v>
                </c:pt>
                <c:pt idx="464">
                  <c:v>0.19628535246939599</c:v>
                </c:pt>
                <c:pt idx="465">
                  <c:v>0.19670747150696499</c:v>
                </c:pt>
                <c:pt idx="466">
                  <c:v>0.19712959054453399</c:v>
                </c:pt>
                <c:pt idx="467">
                  <c:v>0.197551709582102</c:v>
                </c:pt>
                <c:pt idx="468">
                  <c:v>0.197973828619671</c:v>
                </c:pt>
                <c:pt idx="469">
                  <c:v>0.198395947657239</c:v>
                </c:pt>
                <c:pt idx="470">
                  <c:v>0.198818066694808</c:v>
                </c:pt>
                <c:pt idx="471">
                  <c:v>0.19924018573237701</c:v>
                </c:pt>
                <c:pt idx="472">
                  <c:v>0.19966230476994501</c:v>
                </c:pt>
                <c:pt idx="473">
                  <c:v>0.20008442380751401</c:v>
                </c:pt>
                <c:pt idx="474">
                  <c:v>0.20050654284508199</c:v>
                </c:pt>
                <c:pt idx="475">
                  <c:v>0.20092866188265099</c:v>
                </c:pt>
                <c:pt idx="476">
                  <c:v>0.20135078092021899</c:v>
                </c:pt>
                <c:pt idx="477">
                  <c:v>0.20177289995778799</c:v>
                </c:pt>
                <c:pt idx="478">
                  <c:v>0.202195018995357</c:v>
                </c:pt>
                <c:pt idx="479">
                  <c:v>0.202617138032925</c:v>
                </c:pt>
                <c:pt idx="480">
                  <c:v>0.203039257070494</c:v>
                </c:pt>
                <c:pt idx="481">
                  <c:v>0.203461376108062</c:v>
                </c:pt>
                <c:pt idx="482">
                  <c:v>0.20388349514563101</c:v>
                </c:pt>
                <c:pt idx="483">
                  <c:v>0.20430561418320001</c:v>
                </c:pt>
                <c:pt idx="484">
                  <c:v>0.20472773322076801</c:v>
                </c:pt>
                <c:pt idx="485">
                  <c:v>0.20514985225833701</c:v>
                </c:pt>
                <c:pt idx="486">
                  <c:v>0.20557197129590499</c:v>
                </c:pt>
                <c:pt idx="487">
                  <c:v>0.20599409033347399</c:v>
                </c:pt>
                <c:pt idx="488">
                  <c:v>0.20641620937104299</c:v>
                </c:pt>
                <c:pt idx="489">
                  <c:v>0.20683832840861099</c:v>
                </c:pt>
                <c:pt idx="490">
                  <c:v>0.20726044744618</c:v>
                </c:pt>
                <c:pt idx="491">
                  <c:v>0.207682566483748</c:v>
                </c:pt>
                <c:pt idx="492">
                  <c:v>0.208104685521317</c:v>
                </c:pt>
                <c:pt idx="493">
                  <c:v>0.208526804558886</c:v>
                </c:pt>
                <c:pt idx="494">
                  <c:v>0.20894892359645401</c:v>
                </c:pt>
                <c:pt idx="495">
                  <c:v>0.20937104263402301</c:v>
                </c:pt>
                <c:pt idx="496">
                  <c:v>0.20979316167159101</c:v>
                </c:pt>
                <c:pt idx="497">
                  <c:v>0.21021528070916001</c:v>
                </c:pt>
                <c:pt idx="498">
                  <c:v>0.21063739974672899</c:v>
                </c:pt>
                <c:pt idx="499">
                  <c:v>0.21105951878429699</c:v>
                </c:pt>
                <c:pt idx="500">
                  <c:v>0.21148163782186599</c:v>
                </c:pt>
                <c:pt idx="501">
                  <c:v>0.21190375685943399</c:v>
                </c:pt>
                <c:pt idx="502">
                  <c:v>0.212325875897003</c:v>
                </c:pt>
                <c:pt idx="503">
                  <c:v>0.212747994934572</c:v>
                </c:pt>
                <c:pt idx="504">
                  <c:v>0.21317011397214</c:v>
                </c:pt>
                <c:pt idx="505">
                  <c:v>0.213592233009709</c:v>
                </c:pt>
                <c:pt idx="506">
                  <c:v>0.21401435204727701</c:v>
                </c:pt>
                <c:pt idx="507">
                  <c:v>0.21443647108484601</c:v>
                </c:pt>
                <c:pt idx="508">
                  <c:v>0.21485859012241501</c:v>
                </c:pt>
                <c:pt idx="509">
                  <c:v>0.21528070915998301</c:v>
                </c:pt>
                <c:pt idx="510">
                  <c:v>0.21570282819755199</c:v>
                </c:pt>
                <c:pt idx="511">
                  <c:v>0.21612494723511999</c:v>
                </c:pt>
                <c:pt idx="512">
                  <c:v>0.21654706627268899</c:v>
                </c:pt>
                <c:pt idx="513">
                  <c:v>0.21696918531025799</c:v>
                </c:pt>
                <c:pt idx="514">
                  <c:v>0.217391304347826</c:v>
                </c:pt>
                <c:pt idx="515">
                  <c:v>0.217813423385395</c:v>
                </c:pt>
                <c:pt idx="516">
                  <c:v>0.218235542422963</c:v>
                </c:pt>
                <c:pt idx="517">
                  <c:v>0.218657661460532</c:v>
                </c:pt>
                <c:pt idx="518">
                  <c:v>0.21907978049810001</c:v>
                </c:pt>
                <c:pt idx="519">
                  <c:v>0.21950189953566901</c:v>
                </c:pt>
                <c:pt idx="520">
                  <c:v>0.21992401857323801</c:v>
                </c:pt>
                <c:pt idx="521">
                  <c:v>0.22034613761080599</c:v>
                </c:pt>
                <c:pt idx="522">
                  <c:v>0.22076825664837499</c:v>
                </c:pt>
                <c:pt idx="523">
                  <c:v>0.22119037568594299</c:v>
                </c:pt>
                <c:pt idx="524">
                  <c:v>0.22161249472351199</c:v>
                </c:pt>
                <c:pt idx="525">
                  <c:v>0.222034613761081</c:v>
                </c:pt>
                <c:pt idx="526">
                  <c:v>0.222456732798649</c:v>
                </c:pt>
                <c:pt idx="527">
                  <c:v>0.222878851836218</c:v>
                </c:pt>
                <c:pt idx="528">
                  <c:v>0.223300970873786</c:v>
                </c:pt>
                <c:pt idx="529">
                  <c:v>0.22372308991135501</c:v>
                </c:pt>
                <c:pt idx="530">
                  <c:v>0.22414520894892401</c:v>
                </c:pt>
                <c:pt idx="531">
                  <c:v>0.22456732798649201</c:v>
                </c:pt>
                <c:pt idx="532">
                  <c:v>0.22498944702406101</c:v>
                </c:pt>
                <c:pt idx="533">
                  <c:v>0.22541156606162899</c:v>
                </c:pt>
                <c:pt idx="534">
                  <c:v>0.22583368509919799</c:v>
                </c:pt>
                <c:pt idx="535">
                  <c:v>0.22625580413676699</c:v>
                </c:pt>
                <c:pt idx="536">
                  <c:v>0.22667792317433499</c:v>
                </c:pt>
                <c:pt idx="537">
                  <c:v>0.227100042211904</c:v>
                </c:pt>
                <c:pt idx="538">
                  <c:v>0.227522161249472</c:v>
                </c:pt>
                <c:pt idx="539">
                  <c:v>0.227944280287041</c:v>
                </c:pt>
                <c:pt idx="540">
                  <c:v>0.22836639932461</c:v>
                </c:pt>
                <c:pt idx="541">
                  <c:v>0.22878851836217801</c:v>
                </c:pt>
                <c:pt idx="542">
                  <c:v>0.22921063739974701</c:v>
                </c:pt>
                <c:pt idx="543">
                  <c:v>0.22963275643731501</c:v>
                </c:pt>
                <c:pt idx="544">
                  <c:v>0.23005487547488401</c:v>
                </c:pt>
                <c:pt idx="545">
                  <c:v>0.23047699451245299</c:v>
                </c:pt>
                <c:pt idx="546">
                  <c:v>0.23089911355002099</c:v>
                </c:pt>
                <c:pt idx="547">
                  <c:v>0.23132123258758999</c:v>
                </c:pt>
                <c:pt idx="548">
                  <c:v>0.231743351625158</c:v>
                </c:pt>
                <c:pt idx="549">
                  <c:v>0.232165470662727</c:v>
                </c:pt>
                <c:pt idx="550">
                  <c:v>0.232587589700295</c:v>
                </c:pt>
                <c:pt idx="551">
                  <c:v>0.233009708737864</c:v>
                </c:pt>
                <c:pt idx="552">
                  <c:v>0.233431827775433</c:v>
                </c:pt>
                <c:pt idx="553">
                  <c:v>0.23385394681300101</c:v>
                </c:pt>
                <c:pt idx="554">
                  <c:v>0.23427606585057001</c:v>
                </c:pt>
                <c:pt idx="555">
                  <c:v>0.23469818488813801</c:v>
                </c:pt>
                <c:pt idx="556">
                  <c:v>0.23512030392570701</c:v>
                </c:pt>
                <c:pt idx="557">
                  <c:v>0.23554242296327599</c:v>
                </c:pt>
                <c:pt idx="558">
                  <c:v>0.23596454200084399</c:v>
                </c:pt>
                <c:pt idx="559">
                  <c:v>0.23638666103841299</c:v>
                </c:pt>
                <c:pt idx="560">
                  <c:v>0.236808780075981</c:v>
                </c:pt>
                <c:pt idx="561">
                  <c:v>0.23723089911355</c:v>
                </c:pt>
                <c:pt idx="562">
                  <c:v>0.237653018151119</c:v>
                </c:pt>
                <c:pt idx="563">
                  <c:v>0.238075137188687</c:v>
                </c:pt>
                <c:pt idx="564">
                  <c:v>0.238497256226256</c:v>
                </c:pt>
                <c:pt idx="565">
                  <c:v>0.23891937526382401</c:v>
                </c:pt>
                <c:pt idx="566">
                  <c:v>0.23934149430139301</c:v>
                </c:pt>
                <c:pt idx="567">
                  <c:v>0.23976361333896201</c:v>
                </c:pt>
                <c:pt idx="568">
                  <c:v>0.24018573237652999</c:v>
                </c:pt>
                <c:pt idx="569">
                  <c:v>0.24060785141409899</c:v>
                </c:pt>
                <c:pt idx="570">
                  <c:v>0.24102997045166699</c:v>
                </c:pt>
                <c:pt idx="571">
                  <c:v>0.24145208948923599</c:v>
                </c:pt>
                <c:pt idx="572">
                  <c:v>0.241874208526805</c:v>
                </c:pt>
                <c:pt idx="573">
                  <c:v>0.242296327564373</c:v>
                </c:pt>
                <c:pt idx="574">
                  <c:v>0.242718446601942</c:v>
                </c:pt>
                <c:pt idx="575">
                  <c:v>0.24314056563951</c:v>
                </c:pt>
                <c:pt idx="576">
                  <c:v>0.24356268467707901</c:v>
                </c:pt>
                <c:pt idx="577">
                  <c:v>0.24398480371464801</c:v>
                </c:pt>
                <c:pt idx="578">
                  <c:v>0.24440692275221601</c:v>
                </c:pt>
                <c:pt idx="579">
                  <c:v>0.24482904178978501</c:v>
                </c:pt>
                <c:pt idx="580">
                  <c:v>0.24525116082735299</c:v>
                </c:pt>
                <c:pt idx="581">
                  <c:v>0.24567327986492199</c:v>
                </c:pt>
                <c:pt idx="582">
                  <c:v>0.24609539890249099</c:v>
                </c:pt>
                <c:pt idx="583">
                  <c:v>0.24651751794005899</c:v>
                </c:pt>
                <c:pt idx="584">
                  <c:v>0.246939636977628</c:v>
                </c:pt>
                <c:pt idx="585">
                  <c:v>0.247361756015196</c:v>
                </c:pt>
                <c:pt idx="586">
                  <c:v>0.247783875052765</c:v>
                </c:pt>
                <c:pt idx="587">
                  <c:v>0.248205994090334</c:v>
                </c:pt>
                <c:pt idx="588">
                  <c:v>0.24862811312790201</c:v>
                </c:pt>
                <c:pt idx="589">
                  <c:v>0.24905023216547101</c:v>
                </c:pt>
                <c:pt idx="590">
                  <c:v>0.24947235120303901</c:v>
                </c:pt>
                <c:pt idx="591">
                  <c:v>0.24989447024060801</c:v>
                </c:pt>
                <c:pt idx="592">
                  <c:v>0.25031658927817602</c:v>
                </c:pt>
                <c:pt idx="593">
                  <c:v>0.25073870831574502</c:v>
                </c:pt>
                <c:pt idx="594">
                  <c:v>0.25116082735331402</c:v>
                </c:pt>
                <c:pt idx="595">
                  <c:v>0.25158294639088202</c:v>
                </c:pt>
                <c:pt idx="596">
                  <c:v>0.25200506542845102</c:v>
                </c:pt>
                <c:pt idx="597">
                  <c:v>0.25242718446601897</c:v>
                </c:pt>
                <c:pt idx="598">
                  <c:v>0.25284930350358797</c:v>
                </c:pt>
                <c:pt idx="599">
                  <c:v>0.25327142254115698</c:v>
                </c:pt>
                <c:pt idx="600">
                  <c:v>0.25369354157872498</c:v>
                </c:pt>
                <c:pt idx="601">
                  <c:v>0.25411566061629398</c:v>
                </c:pt>
                <c:pt idx="602">
                  <c:v>0.25453777965386198</c:v>
                </c:pt>
                <c:pt idx="603">
                  <c:v>0.25495989869143099</c:v>
                </c:pt>
                <c:pt idx="604">
                  <c:v>0.25538201772899999</c:v>
                </c:pt>
                <c:pt idx="605">
                  <c:v>0.25580413676656799</c:v>
                </c:pt>
                <c:pt idx="606">
                  <c:v>0.25622625580413699</c:v>
                </c:pt>
                <c:pt idx="607">
                  <c:v>0.256648374841705</c:v>
                </c:pt>
                <c:pt idx="608">
                  <c:v>0.257070493879274</c:v>
                </c:pt>
                <c:pt idx="609">
                  <c:v>0.257492612916843</c:v>
                </c:pt>
                <c:pt idx="610">
                  <c:v>0.257914731954411</c:v>
                </c:pt>
                <c:pt idx="611">
                  <c:v>0.25833685099198</c:v>
                </c:pt>
                <c:pt idx="612">
                  <c:v>0.25875897002954801</c:v>
                </c:pt>
                <c:pt idx="613">
                  <c:v>0.25918108906711701</c:v>
                </c:pt>
                <c:pt idx="614">
                  <c:v>0.25960320810468501</c:v>
                </c:pt>
                <c:pt idx="615">
                  <c:v>0.26002532714225401</c:v>
                </c:pt>
                <c:pt idx="616">
                  <c:v>0.26044744617982302</c:v>
                </c:pt>
                <c:pt idx="617">
                  <c:v>0.26086956521739102</c:v>
                </c:pt>
                <c:pt idx="618">
                  <c:v>0.26129168425496002</c:v>
                </c:pt>
                <c:pt idx="619">
                  <c:v>0.26171380329252802</c:v>
                </c:pt>
                <c:pt idx="620">
                  <c:v>0.26213592233009703</c:v>
                </c:pt>
                <c:pt idx="621">
                  <c:v>0.26255804136766597</c:v>
                </c:pt>
                <c:pt idx="622">
                  <c:v>0.26298016040523398</c:v>
                </c:pt>
                <c:pt idx="623">
                  <c:v>0.26340227944280298</c:v>
                </c:pt>
                <c:pt idx="624">
                  <c:v>0.26382439848037098</c:v>
                </c:pt>
                <c:pt idx="625">
                  <c:v>0.26424651751793998</c:v>
                </c:pt>
                <c:pt idx="626">
                  <c:v>0.26466863655550898</c:v>
                </c:pt>
                <c:pt idx="627">
                  <c:v>0.26509075559307699</c:v>
                </c:pt>
                <c:pt idx="628">
                  <c:v>0.26551287463064599</c:v>
                </c:pt>
                <c:pt idx="629">
                  <c:v>0.26593499366821399</c:v>
                </c:pt>
                <c:pt idx="630">
                  <c:v>0.26635711270578299</c:v>
                </c:pt>
                <c:pt idx="631">
                  <c:v>0.266779231743352</c:v>
                </c:pt>
                <c:pt idx="632">
                  <c:v>0.26720135078092</c:v>
                </c:pt>
                <c:pt idx="633">
                  <c:v>0.267623469818489</c:v>
                </c:pt>
                <c:pt idx="634">
                  <c:v>0.268045588856057</c:v>
                </c:pt>
                <c:pt idx="635">
                  <c:v>0.26846770789362601</c:v>
                </c:pt>
                <c:pt idx="636">
                  <c:v>0.26888982693119501</c:v>
                </c:pt>
                <c:pt idx="637">
                  <c:v>0.26931194596876301</c:v>
                </c:pt>
                <c:pt idx="638">
                  <c:v>0.26973406500633201</c:v>
                </c:pt>
                <c:pt idx="639">
                  <c:v>0.27015618404390002</c:v>
                </c:pt>
                <c:pt idx="640">
                  <c:v>0.27057830308146902</c:v>
                </c:pt>
                <c:pt idx="641">
                  <c:v>0.27100042211903802</c:v>
                </c:pt>
                <c:pt idx="642">
                  <c:v>0.27142254115660602</c:v>
                </c:pt>
                <c:pt idx="643">
                  <c:v>0.27184466019417503</c:v>
                </c:pt>
                <c:pt idx="644">
                  <c:v>0.27226677923174297</c:v>
                </c:pt>
                <c:pt idx="645">
                  <c:v>0.27268889826931197</c:v>
                </c:pt>
                <c:pt idx="646">
                  <c:v>0.27311101730688098</c:v>
                </c:pt>
                <c:pt idx="647">
                  <c:v>0.27353313634444898</c:v>
                </c:pt>
                <c:pt idx="648">
                  <c:v>0.27395525538201798</c:v>
                </c:pt>
                <c:pt idx="649">
                  <c:v>0.27437737441958598</c:v>
                </c:pt>
                <c:pt idx="650">
                  <c:v>0.27479949345715499</c:v>
                </c:pt>
                <c:pt idx="651">
                  <c:v>0.27522161249472299</c:v>
                </c:pt>
                <c:pt idx="652">
                  <c:v>0.27564373153229199</c:v>
                </c:pt>
                <c:pt idx="653">
                  <c:v>0.27606585056986099</c:v>
                </c:pt>
                <c:pt idx="654">
                  <c:v>0.276487969607429</c:v>
                </c:pt>
                <c:pt idx="655">
                  <c:v>0.276910088644998</c:v>
                </c:pt>
                <c:pt idx="656">
                  <c:v>0.277332207682567</c:v>
                </c:pt>
                <c:pt idx="657">
                  <c:v>0.277754326720135</c:v>
                </c:pt>
                <c:pt idx="658">
                  <c:v>0.27817644575770401</c:v>
                </c:pt>
                <c:pt idx="659">
                  <c:v>0.27859856479527201</c:v>
                </c:pt>
                <c:pt idx="660">
                  <c:v>0.27902068383284101</c:v>
                </c:pt>
                <c:pt idx="661">
                  <c:v>0.27944280287040901</c:v>
                </c:pt>
                <c:pt idx="662">
                  <c:v>0.27986492190797801</c:v>
                </c:pt>
                <c:pt idx="663">
                  <c:v>0.28028704094554702</c:v>
                </c:pt>
                <c:pt idx="664">
                  <c:v>0.28070915998311502</c:v>
                </c:pt>
                <c:pt idx="665">
                  <c:v>0.28113127902068402</c:v>
                </c:pt>
                <c:pt idx="666">
                  <c:v>0.28155339805825202</c:v>
                </c:pt>
                <c:pt idx="667">
                  <c:v>0.28197551709582103</c:v>
                </c:pt>
                <c:pt idx="668">
                  <c:v>0.28239763613338997</c:v>
                </c:pt>
                <c:pt idx="669">
                  <c:v>0.28281975517095798</c:v>
                </c:pt>
                <c:pt idx="670">
                  <c:v>0.28324187420852698</c:v>
                </c:pt>
                <c:pt idx="671">
                  <c:v>0.28366399324609498</c:v>
                </c:pt>
                <c:pt idx="672">
                  <c:v>0.28408611228366398</c:v>
                </c:pt>
                <c:pt idx="673">
                  <c:v>0.28450823132123298</c:v>
                </c:pt>
                <c:pt idx="674">
                  <c:v>0.28493035035880099</c:v>
                </c:pt>
                <c:pt idx="675">
                  <c:v>0.28535246939636999</c:v>
                </c:pt>
                <c:pt idx="676">
                  <c:v>0.28577458843393799</c:v>
                </c:pt>
                <c:pt idx="677">
                  <c:v>0.28619670747150699</c:v>
                </c:pt>
                <c:pt idx="678">
                  <c:v>0.286618826509076</c:v>
                </c:pt>
                <c:pt idx="679">
                  <c:v>0.287040945546644</c:v>
                </c:pt>
                <c:pt idx="680">
                  <c:v>0.287463064584213</c:v>
                </c:pt>
                <c:pt idx="681">
                  <c:v>0.287885183621781</c:v>
                </c:pt>
                <c:pt idx="682">
                  <c:v>0.28830730265935001</c:v>
                </c:pt>
                <c:pt idx="683">
                  <c:v>0.28872942169691801</c:v>
                </c:pt>
                <c:pt idx="684">
                  <c:v>0.28915154073448701</c:v>
                </c:pt>
                <c:pt idx="685">
                  <c:v>0.28957365977205601</c:v>
                </c:pt>
                <c:pt idx="686">
                  <c:v>0.28999577880962402</c:v>
                </c:pt>
                <c:pt idx="687">
                  <c:v>0.29041789784719302</c:v>
                </c:pt>
                <c:pt idx="688">
                  <c:v>0.29084001688476202</c:v>
                </c:pt>
                <c:pt idx="689">
                  <c:v>0.29126213592233002</c:v>
                </c:pt>
                <c:pt idx="690">
                  <c:v>0.29168425495989903</c:v>
                </c:pt>
                <c:pt idx="691">
                  <c:v>0.29210637399746697</c:v>
                </c:pt>
                <c:pt idx="692">
                  <c:v>0.29252849303503597</c:v>
                </c:pt>
                <c:pt idx="693">
                  <c:v>0.29295061207260398</c:v>
                </c:pt>
                <c:pt idx="694">
                  <c:v>0.29337273111017298</c:v>
                </c:pt>
                <c:pt idx="695">
                  <c:v>0.29379485014774198</c:v>
                </c:pt>
                <c:pt idx="696">
                  <c:v>0.29421696918530998</c:v>
                </c:pt>
                <c:pt idx="697">
                  <c:v>0.29463908822287899</c:v>
                </c:pt>
                <c:pt idx="698">
                  <c:v>0.29506120726044799</c:v>
                </c:pt>
                <c:pt idx="699">
                  <c:v>0.29548332629801599</c:v>
                </c:pt>
                <c:pt idx="700">
                  <c:v>0.29590544533558499</c:v>
                </c:pt>
                <c:pt idx="701">
                  <c:v>0.296327564373153</c:v>
                </c:pt>
                <c:pt idx="702">
                  <c:v>0.296749683410722</c:v>
                </c:pt>
                <c:pt idx="703">
                  <c:v>0.29717180244829</c:v>
                </c:pt>
                <c:pt idx="704">
                  <c:v>0.297593921485859</c:v>
                </c:pt>
                <c:pt idx="705">
                  <c:v>0.29801604052342801</c:v>
                </c:pt>
                <c:pt idx="706">
                  <c:v>0.29843815956099601</c:v>
                </c:pt>
                <c:pt idx="707">
                  <c:v>0.29886027859856501</c:v>
                </c:pt>
                <c:pt idx="708">
                  <c:v>0.29928239763613301</c:v>
                </c:pt>
                <c:pt idx="709">
                  <c:v>0.29970451667370201</c:v>
                </c:pt>
                <c:pt idx="710">
                  <c:v>0.30012663571127102</c:v>
                </c:pt>
                <c:pt idx="711">
                  <c:v>0.30054875474883902</c:v>
                </c:pt>
                <c:pt idx="712">
                  <c:v>0.30097087378640802</c:v>
                </c:pt>
                <c:pt idx="713">
                  <c:v>0.30139299282397602</c:v>
                </c:pt>
                <c:pt idx="714">
                  <c:v>0.30181511186154503</c:v>
                </c:pt>
                <c:pt idx="715">
                  <c:v>0.30223723089911297</c:v>
                </c:pt>
                <c:pt idx="716">
                  <c:v>0.30265934993668198</c:v>
                </c:pt>
                <c:pt idx="717">
                  <c:v>0.30308146897425098</c:v>
                </c:pt>
                <c:pt idx="718">
                  <c:v>0.30350358801181898</c:v>
                </c:pt>
                <c:pt idx="719">
                  <c:v>0.30392570704938798</c:v>
                </c:pt>
                <c:pt idx="720">
                  <c:v>0.30434782608695699</c:v>
                </c:pt>
                <c:pt idx="721">
                  <c:v>0.30476994512452499</c:v>
                </c:pt>
                <c:pt idx="722">
                  <c:v>0.30519206416209399</c:v>
                </c:pt>
                <c:pt idx="723">
                  <c:v>0.30561418319966199</c:v>
                </c:pt>
                <c:pt idx="724">
                  <c:v>0.30603630223723099</c:v>
                </c:pt>
                <c:pt idx="725">
                  <c:v>0.3064584212748</c:v>
                </c:pt>
                <c:pt idx="726">
                  <c:v>0.306880540312368</c:v>
                </c:pt>
                <c:pt idx="727">
                  <c:v>0.307302659349937</c:v>
                </c:pt>
                <c:pt idx="728">
                  <c:v>0.307724778387505</c:v>
                </c:pt>
                <c:pt idx="729">
                  <c:v>0.30814689742507401</c:v>
                </c:pt>
                <c:pt idx="730">
                  <c:v>0.30856901646264201</c:v>
                </c:pt>
                <c:pt idx="731">
                  <c:v>0.30899113550021101</c:v>
                </c:pt>
                <c:pt idx="732">
                  <c:v>0.30941325453778001</c:v>
                </c:pt>
                <c:pt idx="733">
                  <c:v>0.30983537357534802</c:v>
                </c:pt>
                <c:pt idx="734">
                  <c:v>0.31025749261291702</c:v>
                </c:pt>
                <c:pt idx="735">
                  <c:v>0.31067961165048502</c:v>
                </c:pt>
                <c:pt idx="736">
                  <c:v>0.31110173068805402</c:v>
                </c:pt>
                <c:pt idx="737">
                  <c:v>0.31152384972562303</c:v>
                </c:pt>
                <c:pt idx="738">
                  <c:v>0.31194596876319097</c:v>
                </c:pt>
                <c:pt idx="739">
                  <c:v>0.31236808780075997</c:v>
                </c:pt>
                <c:pt idx="740">
                  <c:v>0.31279020683832798</c:v>
                </c:pt>
                <c:pt idx="741">
                  <c:v>0.31321232587589698</c:v>
                </c:pt>
                <c:pt idx="742">
                  <c:v>0.31363444491346598</c:v>
                </c:pt>
                <c:pt idx="743">
                  <c:v>0.31405656395103398</c:v>
                </c:pt>
                <c:pt idx="744">
                  <c:v>0.31447868298860299</c:v>
                </c:pt>
                <c:pt idx="745">
                  <c:v>0.31490080202617099</c:v>
                </c:pt>
                <c:pt idx="746">
                  <c:v>0.31532292106373999</c:v>
                </c:pt>
                <c:pt idx="747">
                  <c:v>0.31574504010130799</c:v>
                </c:pt>
                <c:pt idx="748">
                  <c:v>0.316167159138877</c:v>
                </c:pt>
                <c:pt idx="749">
                  <c:v>0.316589278176446</c:v>
                </c:pt>
                <c:pt idx="750">
                  <c:v>0.317011397214014</c:v>
                </c:pt>
                <c:pt idx="751">
                  <c:v>0.317433516251583</c:v>
                </c:pt>
                <c:pt idx="752">
                  <c:v>0.31785563528915201</c:v>
                </c:pt>
                <c:pt idx="753">
                  <c:v>0.31827775432672001</c:v>
                </c:pt>
                <c:pt idx="754">
                  <c:v>0.31869987336428901</c:v>
                </c:pt>
                <c:pt idx="755">
                  <c:v>0.31912199240185701</c:v>
                </c:pt>
                <c:pt idx="756">
                  <c:v>0.31954411143942602</c:v>
                </c:pt>
                <c:pt idx="757">
                  <c:v>0.31996623047699402</c:v>
                </c:pt>
                <c:pt idx="758">
                  <c:v>0.32038834951456302</c:v>
                </c:pt>
                <c:pt idx="759">
                  <c:v>0.32081046855213202</c:v>
                </c:pt>
                <c:pt idx="760">
                  <c:v>0.32123258758970002</c:v>
                </c:pt>
                <c:pt idx="761">
                  <c:v>0.32165470662726903</c:v>
                </c:pt>
                <c:pt idx="762">
                  <c:v>0.32207682566483797</c:v>
                </c:pt>
                <c:pt idx="763">
                  <c:v>0.32249894470240598</c:v>
                </c:pt>
                <c:pt idx="764">
                  <c:v>0.32292106373997498</c:v>
                </c:pt>
                <c:pt idx="765">
                  <c:v>0.32334318277754298</c:v>
                </c:pt>
                <c:pt idx="766">
                  <c:v>0.32376530181511198</c:v>
                </c:pt>
                <c:pt idx="767">
                  <c:v>0.32418742085267999</c:v>
                </c:pt>
                <c:pt idx="768">
                  <c:v>0.32460953989024899</c:v>
                </c:pt>
                <c:pt idx="769">
                  <c:v>0.32503165892781799</c:v>
                </c:pt>
                <c:pt idx="770">
                  <c:v>0.32545377796538599</c:v>
                </c:pt>
                <c:pt idx="771">
                  <c:v>0.325875897002955</c:v>
                </c:pt>
                <c:pt idx="772">
                  <c:v>0.326298016040523</c:v>
                </c:pt>
                <c:pt idx="773">
                  <c:v>0.326720135078092</c:v>
                </c:pt>
                <c:pt idx="774">
                  <c:v>0.327142254115661</c:v>
                </c:pt>
                <c:pt idx="775">
                  <c:v>0.327564373153229</c:v>
                </c:pt>
                <c:pt idx="776">
                  <c:v>0.32798649219079801</c:v>
                </c:pt>
                <c:pt idx="777">
                  <c:v>0.32840861122836601</c:v>
                </c:pt>
                <c:pt idx="778">
                  <c:v>0.32883073026593501</c:v>
                </c:pt>
                <c:pt idx="779">
                  <c:v>0.32925284930350401</c:v>
                </c:pt>
                <c:pt idx="780">
                  <c:v>0.32967496834107202</c:v>
                </c:pt>
                <c:pt idx="781">
                  <c:v>0.33009708737864102</c:v>
                </c:pt>
                <c:pt idx="782">
                  <c:v>0.33051920641620902</c:v>
                </c:pt>
                <c:pt idx="783">
                  <c:v>0.33094132545377802</c:v>
                </c:pt>
                <c:pt idx="784">
                  <c:v>0.33136344449134703</c:v>
                </c:pt>
                <c:pt idx="785">
                  <c:v>0.33178556352891497</c:v>
                </c:pt>
                <c:pt idx="786">
                  <c:v>0.33220768256648397</c:v>
                </c:pt>
                <c:pt idx="787">
                  <c:v>0.33262980160405198</c:v>
                </c:pt>
                <c:pt idx="788">
                  <c:v>0.33305192064162098</c:v>
                </c:pt>
                <c:pt idx="789">
                  <c:v>0.33347403967918998</c:v>
                </c:pt>
                <c:pt idx="790">
                  <c:v>0.33389615871675798</c:v>
                </c:pt>
                <c:pt idx="791">
                  <c:v>0.33431827775432699</c:v>
                </c:pt>
                <c:pt idx="792">
                  <c:v>0.33474039679189499</c:v>
                </c:pt>
                <c:pt idx="793">
                  <c:v>0.33516251582946399</c:v>
                </c:pt>
                <c:pt idx="794">
                  <c:v>0.33558463486703299</c:v>
                </c:pt>
                <c:pt idx="795">
                  <c:v>0.336006753904601</c:v>
                </c:pt>
                <c:pt idx="796">
                  <c:v>0.33642887294217</c:v>
                </c:pt>
                <c:pt idx="797">
                  <c:v>0.336850991979738</c:v>
                </c:pt>
                <c:pt idx="798">
                  <c:v>0.337273111017307</c:v>
                </c:pt>
                <c:pt idx="799">
                  <c:v>0.33769523005487501</c:v>
                </c:pt>
                <c:pt idx="800">
                  <c:v>0.33811734909244401</c:v>
                </c:pt>
                <c:pt idx="801">
                  <c:v>0.33853946813001301</c:v>
                </c:pt>
                <c:pt idx="802">
                  <c:v>0.33896158716758101</c:v>
                </c:pt>
                <c:pt idx="803">
                  <c:v>0.33938370620515002</c:v>
                </c:pt>
                <c:pt idx="804">
                  <c:v>0.33980582524271902</c:v>
                </c:pt>
                <c:pt idx="805">
                  <c:v>0.34022794428028702</c:v>
                </c:pt>
                <c:pt idx="806">
                  <c:v>0.34065006331785602</c:v>
                </c:pt>
                <c:pt idx="807">
                  <c:v>0.34107218235542403</c:v>
                </c:pt>
                <c:pt idx="808">
                  <c:v>0.34149430139299303</c:v>
                </c:pt>
                <c:pt idx="809">
                  <c:v>0.34191642043056097</c:v>
                </c:pt>
                <c:pt idx="810">
                  <c:v>0.34233853946812998</c:v>
                </c:pt>
                <c:pt idx="811">
                  <c:v>0.34276065850569898</c:v>
                </c:pt>
                <c:pt idx="812">
                  <c:v>0.34318277754326698</c:v>
                </c:pt>
                <c:pt idx="813">
                  <c:v>0.34360489658083598</c:v>
                </c:pt>
                <c:pt idx="814">
                  <c:v>0.34402701561840399</c:v>
                </c:pt>
                <c:pt idx="815">
                  <c:v>0.34444913465597299</c:v>
                </c:pt>
                <c:pt idx="816">
                  <c:v>0.34487125369354199</c:v>
                </c:pt>
                <c:pt idx="817">
                  <c:v>0.34529337273110999</c:v>
                </c:pt>
                <c:pt idx="818">
                  <c:v>0.345715491768679</c:v>
                </c:pt>
                <c:pt idx="819">
                  <c:v>0.346137610806247</c:v>
                </c:pt>
                <c:pt idx="820">
                  <c:v>0.346559729843816</c:v>
                </c:pt>
                <c:pt idx="821">
                  <c:v>0.346981848881385</c:v>
                </c:pt>
                <c:pt idx="822">
                  <c:v>0.347403967918953</c:v>
                </c:pt>
                <c:pt idx="823">
                  <c:v>0.34782608695652201</c:v>
                </c:pt>
                <c:pt idx="824">
                  <c:v>0.34824820599409001</c:v>
                </c:pt>
                <c:pt idx="825">
                  <c:v>0.34867032503165901</c:v>
                </c:pt>
                <c:pt idx="826">
                  <c:v>0.34909244406922801</c:v>
                </c:pt>
                <c:pt idx="827">
                  <c:v>0.34951456310679602</c:v>
                </c:pt>
                <c:pt idx="828">
                  <c:v>0.34993668214436502</c:v>
                </c:pt>
                <c:pt idx="829">
                  <c:v>0.35035880118193302</c:v>
                </c:pt>
                <c:pt idx="830">
                  <c:v>0.35078092021950202</c:v>
                </c:pt>
                <c:pt idx="831">
                  <c:v>0.35120303925707003</c:v>
                </c:pt>
                <c:pt idx="832">
                  <c:v>0.35162515829463897</c:v>
                </c:pt>
                <c:pt idx="833">
                  <c:v>0.35204727733220798</c:v>
                </c:pt>
                <c:pt idx="834">
                  <c:v>0.35246939636977598</c:v>
                </c:pt>
                <c:pt idx="835">
                  <c:v>0.35289151540734498</c:v>
                </c:pt>
                <c:pt idx="836">
                  <c:v>0.35331363444491298</c:v>
                </c:pt>
                <c:pt idx="837">
                  <c:v>0.35373575348248198</c:v>
                </c:pt>
                <c:pt idx="838">
                  <c:v>0.35415787252005099</c:v>
                </c:pt>
                <c:pt idx="839">
                  <c:v>0.35457999155761899</c:v>
                </c:pt>
                <c:pt idx="840">
                  <c:v>0.35500211059518799</c:v>
                </c:pt>
                <c:pt idx="841">
                  <c:v>0.35542422963275599</c:v>
                </c:pt>
                <c:pt idx="842">
                  <c:v>0.355846348670325</c:v>
                </c:pt>
                <c:pt idx="843">
                  <c:v>0.356268467707894</c:v>
                </c:pt>
                <c:pt idx="844">
                  <c:v>0.356690586745462</c:v>
                </c:pt>
                <c:pt idx="845">
                  <c:v>0.357112705783031</c:v>
                </c:pt>
                <c:pt idx="846">
                  <c:v>0.35753482482059901</c:v>
                </c:pt>
                <c:pt idx="847">
                  <c:v>0.35795694385816801</c:v>
                </c:pt>
                <c:pt idx="848">
                  <c:v>0.35837906289573701</c:v>
                </c:pt>
                <c:pt idx="849">
                  <c:v>0.35880118193330501</c:v>
                </c:pt>
                <c:pt idx="850">
                  <c:v>0.35922330097087402</c:v>
                </c:pt>
                <c:pt idx="851">
                  <c:v>0.35964542000844202</c:v>
                </c:pt>
                <c:pt idx="852">
                  <c:v>0.36006753904601102</c:v>
                </c:pt>
                <c:pt idx="853">
                  <c:v>0.36048965808358002</c:v>
                </c:pt>
                <c:pt idx="854">
                  <c:v>0.36091177712114803</c:v>
                </c:pt>
                <c:pt idx="855">
                  <c:v>0.36133389615871703</c:v>
                </c:pt>
                <c:pt idx="856">
                  <c:v>0.36175601519628497</c:v>
                </c:pt>
                <c:pt idx="857">
                  <c:v>0.36217813423385398</c:v>
                </c:pt>
                <c:pt idx="858">
                  <c:v>0.36260025327142298</c:v>
                </c:pt>
                <c:pt idx="859">
                  <c:v>0.36302237230899098</c:v>
                </c:pt>
                <c:pt idx="860">
                  <c:v>0.36344449134655998</c:v>
                </c:pt>
                <c:pt idx="861">
                  <c:v>0.36386661038412799</c:v>
                </c:pt>
                <c:pt idx="862">
                  <c:v>0.36428872942169699</c:v>
                </c:pt>
                <c:pt idx="863">
                  <c:v>0.36471084845926499</c:v>
                </c:pt>
                <c:pt idx="864">
                  <c:v>0.36513296749683399</c:v>
                </c:pt>
                <c:pt idx="865">
                  <c:v>0.365555086534403</c:v>
                </c:pt>
                <c:pt idx="866">
                  <c:v>0.365977205571971</c:v>
                </c:pt>
                <c:pt idx="867">
                  <c:v>0.36639932460954</c:v>
                </c:pt>
                <c:pt idx="868">
                  <c:v>0.366821443647109</c:v>
                </c:pt>
                <c:pt idx="869">
                  <c:v>0.36724356268467701</c:v>
                </c:pt>
                <c:pt idx="870">
                  <c:v>0.36766568172224601</c:v>
                </c:pt>
                <c:pt idx="871">
                  <c:v>0.36808780075981401</c:v>
                </c:pt>
                <c:pt idx="872">
                  <c:v>0.36850991979738301</c:v>
                </c:pt>
                <c:pt idx="873">
                  <c:v>0.36893203883495101</c:v>
                </c:pt>
                <c:pt idx="874">
                  <c:v>0.36935415787252002</c:v>
                </c:pt>
                <c:pt idx="875">
                  <c:v>0.36977627691008902</c:v>
                </c:pt>
                <c:pt idx="876">
                  <c:v>0.37019839594765702</c:v>
                </c:pt>
                <c:pt idx="877">
                  <c:v>0.37062051498522602</c:v>
                </c:pt>
                <c:pt idx="878">
                  <c:v>0.37104263402279403</c:v>
                </c:pt>
                <c:pt idx="879">
                  <c:v>0.37146475306036297</c:v>
                </c:pt>
                <c:pt idx="880">
                  <c:v>0.37188687209793198</c:v>
                </c:pt>
                <c:pt idx="881">
                  <c:v>0.37230899113549998</c:v>
                </c:pt>
                <c:pt idx="882">
                  <c:v>0.37273111017306898</c:v>
                </c:pt>
                <c:pt idx="883">
                  <c:v>0.37315322921063698</c:v>
                </c:pt>
                <c:pt idx="884">
                  <c:v>0.37357534824820599</c:v>
                </c:pt>
                <c:pt idx="885">
                  <c:v>0.37399746728577499</c:v>
                </c:pt>
                <c:pt idx="886">
                  <c:v>0.37441958632334299</c:v>
                </c:pt>
                <c:pt idx="887">
                  <c:v>0.37484170536091199</c:v>
                </c:pt>
                <c:pt idx="888">
                  <c:v>0.37526382439847999</c:v>
                </c:pt>
                <c:pt idx="889">
                  <c:v>0.375685943436049</c:v>
                </c:pt>
                <c:pt idx="890">
                  <c:v>0.376108062473618</c:v>
                </c:pt>
                <c:pt idx="891">
                  <c:v>0.376530181511186</c:v>
                </c:pt>
                <c:pt idx="892">
                  <c:v>0.376952300548755</c:v>
                </c:pt>
                <c:pt idx="893">
                  <c:v>0.37737441958632301</c:v>
                </c:pt>
                <c:pt idx="894">
                  <c:v>0.37779653862389201</c:v>
                </c:pt>
                <c:pt idx="895">
                  <c:v>0.37821865766146101</c:v>
                </c:pt>
                <c:pt idx="896">
                  <c:v>0.37864077669902901</c:v>
                </c:pt>
                <c:pt idx="897">
                  <c:v>0.37906289573659802</c:v>
                </c:pt>
                <c:pt idx="898">
                  <c:v>0.37948501477416602</c:v>
                </c:pt>
                <c:pt idx="899">
                  <c:v>0.37990713381173502</c:v>
                </c:pt>
                <c:pt idx="900">
                  <c:v>0.38032925284930402</c:v>
                </c:pt>
                <c:pt idx="901">
                  <c:v>0.38075137188687203</c:v>
                </c:pt>
                <c:pt idx="902">
                  <c:v>0.38117349092444103</c:v>
                </c:pt>
                <c:pt idx="903">
                  <c:v>0.38159560996200897</c:v>
                </c:pt>
                <c:pt idx="904">
                  <c:v>0.38201772899957798</c:v>
                </c:pt>
                <c:pt idx="905">
                  <c:v>0.38243984803714598</c:v>
                </c:pt>
                <c:pt idx="906">
                  <c:v>0.38286196707471498</c:v>
                </c:pt>
                <c:pt idx="907">
                  <c:v>0.38328408611228398</c:v>
                </c:pt>
                <c:pt idx="908">
                  <c:v>0.38370620514985199</c:v>
                </c:pt>
                <c:pt idx="909">
                  <c:v>0.38412832418742099</c:v>
                </c:pt>
                <c:pt idx="910">
                  <c:v>0.38455044322498899</c:v>
                </c:pt>
                <c:pt idx="911">
                  <c:v>0.38497256226255799</c:v>
                </c:pt>
                <c:pt idx="912">
                  <c:v>0.385394681300127</c:v>
                </c:pt>
                <c:pt idx="913">
                  <c:v>0.385816800337695</c:v>
                </c:pt>
                <c:pt idx="914">
                  <c:v>0.386238919375264</c:v>
                </c:pt>
                <c:pt idx="915">
                  <c:v>0.386661038412832</c:v>
                </c:pt>
                <c:pt idx="916">
                  <c:v>0.38708315745040101</c:v>
                </c:pt>
                <c:pt idx="917">
                  <c:v>0.38750527648797001</c:v>
                </c:pt>
                <c:pt idx="918">
                  <c:v>0.38792739552553801</c:v>
                </c:pt>
                <c:pt idx="919">
                  <c:v>0.38834951456310701</c:v>
                </c:pt>
                <c:pt idx="920">
                  <c:v>0.38877163360067502</c:v>
                </c:pt>
                <c:pt idx="921">
                  <c:v>0.38919375263824402</c:v>
                </c:pt>
                <c:pt idx="922">
                  <c:v>0.38961587167581302</c:v>
                </c:pt>
                <c:pt idx="923">
                  <c:v>0.39003799071338102</c:v>
                </c:pt>
                <c:pt idx="924">
                  <c:v>0.39046010975095002</c:v>
                </c:pt>
                <c:pt idx="925">
                  <c:v>0.39088222878851803</c:v>
                </c:pt>
                <c:pt idx="926">
                  <c:v>0.39130434782608697</c:v>
                </c:pt>
                <c:pt idx="927">
                  <c:v>0.39172646686365598</c:v>
                </c:pt>
                <c:pt idx="928">
                  <c:v>0.39214858590122398</c:v>
                </c:pt>
                <c:pt idx="929">
                  <c:v>0.39257070493879298</c:v>
                </c:pt>
                <c:pt idx="930">
                  <c:v>0.39299282397636098</c:v>
                </c:pt>
                <c:pt idx="931">
                  <c:v>0.39341494301392999</c:v>
                </c:pt>
                <c:pt idx="932">
                  <c:v>0.39383706205149899</c:v>
                </c:pt>
                <c:pt idx="933">
                  <c:v>0.39425918108906699</c:v>
                </c:pt>
                <c:pt idx="934">
                  <c:v>0.39468130012663599</c:v>
                </c:pt>
                <c:pt idx="935">
                  <c:v>0.39510341916420399</c:v>
                </c:pt>
                <c:pt idx="936">
                  <c:v>0.395525538201773</c:v>
                </c:pt>
                <c:pt idx="937">
                  <c:v>0.395947657239342</c:v>
                </c:pt>
                <c:pt idx="938">
                  <c:v>0.39636977627691</c:v>
                </c:pt>
                <c:pt idx="939">
                  <c:v>0.396791895314479</c:v>
                </c:pt>
                <c:pt idx="940">
                  <c:v>0.39721401435204701</c:v>
                </c:pt>
                <c:pt idx="941">
                  <c:v>0.39763613338961601</c:v>
                </c:pt>
                <c:pt idx="942">
                  <c:v>0.39805825242718401</c:v>
                </c:pt>
                <c:pt idx="943">
                  <c:v>0.39848037146475301</c:v>
                </c:pt>
                <c:pt idx="944">
                  <c:v>0.39890249050232202</c:v>
                </c:pt>
                <c:pt idx="945">
                  <c:v>0.39932460953989002</c:v>
                </c:pt>
                <c:pt idx="946">
                  <c:v>0.39974672857745902</c:v>
                </c:pt>
                <c:pt idx="947">
                  <c:v>0.40016884761502702</c:v>
                </c:pt>
                <c:pt idx="948">
                  <c:v>0.40059096665259603</c:v>
                </c:pt>
                <c:pt idx="949">
                  <c:v>0.40101308569016503</c:v>
                </c:pt>
                <c:pt idx="950">
                  <c:v>0.40143520472773297</c:v>
                </c:pt>
                <c:pt idx="951">
                  <c:v>0.40185732376530198</c:v>
                </c:pt>
                <c:pt idx="952">
                  <c:v>0.40227944280286998</c:v>
                </c:pt>
                <c:pt idx="953">
                  <c:v>0.40270156184043898</c:v>
                </c:pt>
                <c:pt idx="954">
                  <c:v>0.40312368087800798</c:v>
                </c:pt>
                <c:pt idx="955">
                  <c:v>0.40354579991557599</c:v>
                </c:pt>
                <c:pt idx="956">
                  <c:v>0.40396791895314499</c:v>
                </c:pt>
                <c:pt idx="957">
                  <c:v>0.40439003799071299</c:v>
                </c:pt>
                <c:pt idx="958">
                  <c:v>0.40481215702828199</c:v>
                </c:pt>
                <c:pt idx="959">
                  <c:v>0.405234276065851</c:v>
                </c:pt>
                <c:pt idx="960">
                  <c:v>0.405656395103419</c:v>
                </c:pt>
                <c:pt idx="961">
                  <c:v>0.406078514140988</c:v>
                </c:pt>
                <c:pt idx="962">
                  <c:v>0.406500633178556</c:v>
                </c:pt>
                <c:pt idx="963">
                  <c:v>0.40692275221612501</c:v>
                </c:pt>
                <c:pt idx="964">
                  <c:v>0.40734487125369401</c:v>
                </c:pt>
                <c:pt idx="965">
                  <c:v>0.40776699029126201</c:v>
                </c:pt>
                <c:pt idx="966">
                  <c:v>0.40818910932883101</c:v>
                </c:pt>
                <c:pt idx="967">
                  <c:v>0.40861122836639902</c:v>
                </c:pt>
                <c:pt idx="968">
                  <c:v>0.40903334740396802</c:v>
                </c:pt>
                <c:pt idx="969">
                  <c:v>0.40945546644153602</c:v>
                </c:pt>
                <c:pt idx="970">
                  <c:v>0.40987758547910502</c:v>
                </c:pt>
                <c:pt idx="971">
                  <c:v>0.41029970451667402</c:v>
                </c:pt>
                <c:pt idx="972">
                  <c:v>0.41072182355424203</c:v>
                </c:pt>
                <c:pt idx="973">
                  <c:v>0.41114394259181097</c:v>
                </c:pt>
                <c:pt idx="974">
                  <c:v>0.41156606162937998</c:v>
                </c:pt>
                <c:pt idx="975">
                  <c:v>0.41198818066694798</c:v>
                </c:pt>
                <c:pt idx="976">
                  <c:v>0.41241029970451698</c:v>
                </c:pt>
                <c:pt idx="977">
                  <c:v>0.41283241874208498</c:v>
                </c:pt>
                <c:pt idx="978">
                  <c:v>0.41325453777965399</c:v>
                </c:pt>
                <c:pt idx="979">
                  <c:v>0.41367665681722199</c:v>
                </c:pt>
                <c:pt idx="980">
                  <c:v>0.41409877585479099</c:v>
                </c:pt>
                <c:pt idx="981">
                  <c:v>0.41452089489235999</c:v>
                </c:pt>
                <c:pt idx="982">
                  <c:v>0.414943013929928</c:v>
                </c:pt>
                <c:pt idx="983">
                  <c:v>0.415365132967497</c:v>
                </c:pt>
                <c:pt idx="984">
                  <c:v>0.415787252005065</c:v>
                </c:pt>
                <c:pt idx="985">
                  <c:v>0.416209371042634</c:v>
                </c:pt>
                <c:pt idx="986">
                  <c:v>0.416631490080203</c:v>
                </c:pt>
                <c:pt idx="987">
                  <c:v>0.41705360911777101</c:v>
                </c:pt>
                <c:pt idx="988">
                  <c:v>0.41747572815534001</c:v>
                </c:pt>
                <c:pt idx="989">
                  <c:v>0.41789784719290801</c:v>
                </c:pt>
                <c:pt idx="990">
                  <c:v>0.41831996623047701</c:v>
                </c:pt>
                <c:pt idx="991">
                  <c:v>0.41874208526804602</c:v>
                </c:pt>
                <c:pt idx="992">
                  <c:v>0.41916420430561402</c:v>
                </c:pt>
                <c:pt idx="993">
                  <c:v>0.41958632334318302</c:v>
                </c:pt>
                <c:pt idx="994">
                  <c:v>0.42000844238075102</c:v>
                </c:pt>
                <c:pt idx="995">
                  <c:v>0.42043056141832003</c:v>
                </c:pt>
                <c:pt idx="996">
                  <c:v>0.42085268045588903</c:v>
                </c:pt>
                <c:pt idx="997">
                  <c:v>0.42127479949345698</c:v>
                </c:pt>
                <c:pt idx="998">
                  <c:v>0.42169691853102598</c:v>
                </c:pt>
                <c:pt idx="999">
                  <c:v>0.42211903756859398</c:v>
                </c:pt>
                <c:pt idx="1000">
                  <c:v>0.42254115660616298</c:v>
                </c:pt>
                <c:pt idx="1001">
                  <c:v>0.42296327564373198</c:v>
                </c:pt>
                <c:pt idx="1002">
                  <c:v>0.42338539468129999</c:v>
                </c:pt>
                <c:pt idx="1003">
                  <c:v>0.42380751371886899</c:v>
                </c:pt>
                <c:pt idx="1004">
                  <c:v>0.42422963275643699</c:v>
                </c:pt>
                <c:pt idx="1005">
                  <c:v>0.42465175179400599</c:v>
                </c:pt>
                <c:pt idx="1006">
                  <c:v>0.425073870831575</c:v>
                </c:pt>
                <c:pt idx="1007">
                  <c:v>0.425495989869143</c:v>
                </c:pt>
                <c:pt idx="1008">
                  <c:v>0.425918108906712</c:v>
                </c:pt>
                <c:pt idx="1009">
                  <c:v>0.42634022794428</c:v>
                </c:pt>
                <c:pt idx="1010">
                  <c:v>0.42676234698184901</c:v>
                </c:pt>
                <c:pt idx="1011">
                  <c:v>0.42718446601941801</c:v>
                </c:pt>
                <c:pt idx="1012">
                  <c:v>0.42760658505698601</c:v>
                </c:pt>
                <c:pt idx="1013">
                  <c:v>0.42802870409455501</c:v>
                </c:pt>
                <c:pt idx="1014">
                  <c:v>0.42845082313212302</c:v>
                </c:pt>
                <c:pt idx="1015">
                  <c:v>0.42887294216969202</c:v>
                </c:pt>
                <c:pt idx="1016">
                  <c:v>0.42929506120726002</c:v>
                </c:pt>
                <c:pt idx="1017">
                  <c:v>0.42971718024482902</c:v>
                </c:pt>
                <c:pt idx="1018">
                  <c:v>0.43013929928239802</c:v>
                </c:pt>
                <c:pt idx="1019">
                  <c:v>0.43056141831996603</c:v>
                </c:pt>
                <c:pt idx="1020">
                  <c:v>0.43098353735753497</c:v>
                </c:pt>
                <c:pt idx="1021">
                  <c:v>0.43140565639510298</c:v>
                </c:pt>
                <c:pt idx="1022">
                  <c:v>0.43182777543267198</c:v>
                </c:pt>
                <c:pt idx="1023">
                  <c:v>0.43224989447024098</c:v>
                </c:pt>
                <c:pt idx="1024">
                  <c:v>0.43267201350780898</c:v>
                </c:pt>
                <c:pt idx="1025">
                  <c:v>0.43309413254537799</c:v>
                </c:pt>
                <c:pt idx="1026">
                  <c:v>0.43351625158294599</c:v>
                </c:pt>
                <c:pt idx="1027">
                  <c:v>0.43393837062051499</c:v>
                </c:pt>
                <c:pt idx="1028">
                  <c:v>0.43436048965808399</c:v>
                </c:pt>
                <c:pt idx="1029">
                  <c:v>0.434782608695652</c:v>
                </c:pt>
                <c:pt idx="1030">
                  <c:v>0.435204727733221</c:v>
                </c:pt>
                <c:pt idx="1031">
                  <c:v>0.435626846770789</c:v>
                </c:pt>
                <c:pt idx="1032">
                  <c:v>0.436048965808358</c:v>
                </c:pt>
                <c:pt idx="1033">
                  <c:v>0.436471084845927</c:v>
                </c:pt>
                <c:pt idx="1034">
                  <c:v>0.43689320388349501</c:v>
                </c:pt>
                <c:pt idx="1035">
                  <c:v>0.43731532292106401</c:v>
                </c:pt>
                <c:pt idx="1036">
                  <c:v>0.43773744195863201</c:v>
                </c:pt>
                <c:pt idx="1037">
                  <c:v>0.43815956099620101</c:v>
                </c:pt>
                <c:pt idx="1038">
                  <c:v>0.43858168003377002</c:v>
                </c:pt>
                <c:pt idx="1039">
                  <c:v>0.43900379907133802</c:v>
                </c:pt>
                <c:pt idx="1040">
                  <c:v>0.43942591810890702</c:v>
                </c:pt>
                <c:pt idx="1041">
                  <c:v>0.43984803714647502</c:v>
                </c:pt>
                <c:pt idx="1042">
                  <c:v>0.44027015618404403</c:v>
                </c:pt>
                <c:pt idx="1043">
                  <c:v>0.44069227522161197</c:v>
                </c:pt>
                <c:pt idx="1044">
                  <c:v>0.44111439425918098</c:v>
                </c:pt>
                <c:pt idx="1045">
                  <c:v>0.44153651329674998</c:v>
                </c:pt>
                <c:pt idx="1046">
                  <c:v>0.44195863233431798</c:v>
                </c:pt>
                <c:pt idx="1047">
                  <c:v>0.44238075137188698</c:v>
                </c:pt>
                <c:pt idx="1048">
                  <c:v>0.44280287040945598</c:v>
                </c:pt>
                <c:pt idx="1049">
                  <c:v>0.44322498944702399</c:v>
                </c:pt>
                <c:pt idx="1050">
                  <c:v>0.44364710848459299</c:v>
                </c:pt>
                <c:pt idx="1051">
                  <c:v>0.44406922752216099</c:v>
                </c:pt>
                <c:pt idx="1052">
                  <c:v>0.44449134655972999</c:v>
                </c:pt>
                <c:pt idx="1053">
                  <c:v>0.444913465597299</c:v>
                </c:pt>
                <c:pt idx="1054">
                  <c:v>0.445335584634867</c:v>
                </c:pt>
                <c:pt idx="1055">
                  <c:v>0.445757703672436</c:v>
                </c:pt>
                <c:pt idx="1056">
                  <c:v>0.446179822710004</c:v>
                </c:pt>
                <c:pt idx="1057">
                  <c:v>0.44660194174757301</c:v>
                </c:pt>
                <c:pt idx="1058">
                  <c:v>0.44702406078514101</c:v>
                </c:pt>
                <c:pt idx="1059">
                  <c:v>0.44744617982271001</c:v>
                </c:pt>
                <c:pt idx="1060">
                  <c:v>0.44786829886027901</c:v>
                </c:pt>
                <c:pt idx="1061">
                  <c:v>0.44829041789784702</c:v>
                </c:pt>
                <c:pt idx="1062">
                  <c:v>0.44871253693541602</c:v>
                </c:pt>
                <c:pt idx="1063">
                  <c:v>0.44913465597298402</c:v>
                </c:pt>
                <c:pt idx="1064">
                  <c:v>0.44955677501055302</c:v>
                </c:pt>
                <c:pt idx="1065">
                  <c:v>0.44997889404812202</c:v>
                </c:pt>
                <c:pt idx="1066">
                  <c:v>0.45040101308569003</c:v>
                </c:pt>
                <c:pt idx="1067">
                  <c:v>0.45082313212325897</c:v>
                </c:pt>
                <c:pt idx="1068">
                  <c:v>0.45124525116082698</c:v>
                </c:pt>
                <c:pt idx="1069">
                  <c:v>0.45166737019839598</c:v>
                </c:pt>
                <c:pt idx="1070">
                  <c:v>0.45208948923596498</c:v>
                </c:pt>
                <c:pt idx="1071">
                  <c:v>0.45251160827353298</c:v>
                </c:pt>
                <c:pt idx="1072">
                  <c:v>0.45293372731110199</c:v>
                </c:pt>
                <c:pt idx="1073">
                  <c:v>0.45335584634866999</c:v>
                </c:pt>
                <c:pt idx="1074">
                  <c:v>0.45377796538623899</c:v>
                </c:pt>
                <c:pt idx="1075">
                  <c:v>0.45420008442380699</c:v>
                </c:pt>
                <c:pt idx="1076">
                  <c:v>0.454622203461376</c:v>
                </c:pt>
                <c:pt idx="1077">
                  <c:v>0.455044322498945</c:v>
                </c:pt>
                <c:pt idx="1078">
                  <c:v>0.455466441536513</c:v>
                </c:pt>
                <c:pt idx="1079">
                  <c:v>0.455888560574082</c:v>
                </c:pt>
                <c:pt idx="1080">
                  <c:v>0.456310679611651</c:v>
                </c:pt>
                <c:pt idx="1081">
                  <c:v>0.45673279864921901</c:v>
                </c:pt>
                <c:pt idx="1082">
                  <c:v>0.45715491768678801</c:v>
                </c:pt>
                <c:pt idx="1083">
                  <c:v>0.45757703672435601</c:v>
                </c:pt>
                <c:pt idx="1084">
                  <c:v>0.45799915576192501</c:v>
                </c:pt>
                <c:pt idx="1085">
                  <c:v>0.45842127479949302</c:v>
                </c:pt>
                <c:pt idx="1086">
                  <c:v>0.45884339383706202</c:v>
                </c:pt>
                <c:pt idx="1087">
                  <c:v>0.45926551287463102</c:v>
                </c:pt>
                <c:pt idx="1088">
                  <c:v>0.45968763191219902</c:v>
                </c:pt>
                <c:pt idx="1089">
                  <c:v>0.46010975094976803</c:v>
                </c:pt>
                <c:pt idx="1090">
                  <c:v>0.46053186998733597</c:v>
                </c:pt>
                <c:pt idx="1091">
                  <c:v>0.46095398902490498</c:v>
                </c:pt>
                <c:pt idx="1092">
                  <c:v>0.46137610806247398</c:v>
                </c:pt>
                <c:pt idx="1093">
                  <c:v>0.46179822710004198</c:v>
                </c:pt>
                <c:pt idx="1094">
                  <c:v>0.46222034613761098</c:v>
                </c:pt>
                <c:pt idx="1095">
                  <c:v>0.46264246517517899</c:v>
                </c:pt>
                <c:pt idx="1096">
                  <c:v>0.46306458421274799</c:v>
                </c:pt>
                <c:pt idx="1097">
                  <c:v>0.46348670325031699</c:v>
                </c:pt>
                <c:pt idx="1098">
                  <c:v>0.46390882228788499</c:v>
                </c:pt>
                <c:pt idx="1099">
                  <c:v>0.46433094132545399</c:v>
                </c:pt>
                <c:pt idx="1100">
                  <c:v>0.464753060363022</c:v>
                </c:pt>
                <c:pt idx="1101">
                  <c:v>0.465175179400591</c:v>
                </c:pt>
                <c:pt idx="1102">
                  <c:v>0.465597298438159</c:v>
                </c:pt>
                <c:pt idx="1103">
                  <c:v>0.466019417475728</c:v>
                </c:pt>
                <c:pt idx="1104">
                  <c:v>0.46644153651329701</c:v>
                </c:pt>
                <c:pt idx="1105">
                  <c:v>0.46686365555086501</c:v>
                </c:pt>
                <c:pt idx="1106">
                  <c:v>0.46728577458843401</c:v>
                </c:pt>
                <c:pt idx="1107">
                  <c:v>0.46770789362600201</c:v>
                </c:pt>
                <c:pt idx="1108">
                  <c:v>0.46813001266357102</c:v>
                </c:pt>
                <c:pt idx="1109">
                  <c:v>0.46855213170114002</c:v>
                </c:pt>
                <c:pt idx="1110">
                  <c:v>0.46897425073870802</c:v>
                </c:pt>
                <c:pt idx="1111">
                  <c:v>0.46939636977627702</c:v>
                </c:pt>
                <c:pt idx="1112">
                  <c:v>0.46981848881384602</c:v>
                </c:pt>
                <c:pt idx="1113">
                  <c:v>0.47024060785141403</c:v>
                </c:pt>
                <c:pt idx="1114">
                  <c:v>0.47066272688898297</c:v>
                </c:pt>
                <c:pt idx="1115">
                  <c:v>0.47108484592655098</c:v>
                </c:pt>
                <c:pt idx="1116">
                  <c:v>0.47150696496411998</c:v>
                </c:pt>
                <c:pt idx="1117">
                  <c:v>0.47192908400168798</c:v>
                </c:pt>
                <c:pt idx="1118">
                  <c:v>0.47235120303925698</c:v>
                </c:pt>
                <c:pt idx="1119">
                  <c:v>0.47277332207682599</c:v>
                </c:pt>
                <c:pt idx="1120">
                  <c:v>0.47319544111439399</c:v>
                </c:pt>
                <c:pt idx="1121">
                  <c:v>0.47361756015196299</c:v>
                </c:pt>
                <c:pt idx="1122">
                  <c:v>0.47403967918953099</c:v>
                </c:pt>
                <c:pt idx="1123">
                  <c:v>0.4744617982271</c:v>
                </c:pt>
                <c:pt idx="1124">
                  <c:v>0.474883917264669</c:v>
                </c:pt>
                <c:pt idx="1125">
                  <c:v>0.475306036302237</c:v>
                </c:pt>
                <c:pt idx="1126">
                  <c:v>0.475728155339806</c:v>
                </c:pt>
                <c:pt idx="1127">
                  <c:v>0.47615027437737401</c:v>
                </c:pt>
                <c:pt idx="1128">
                  <c:v>0.47657239341494301</c:v>
                </c:pt>
                <c:pt idx="1129">
                  <c:v>0.47699451245251201</c:v>
                </c:pt>
                <c:pt idx="1130">
                  <c:v>0.47741663149008001</c:v>
                </c:pt>
                <c:pt idx="1131">
                  <c:v>0.47783875052764901</c:v>
                </c:pt>
                <c:pt idx="1132">
                  <c:v>0.47826086956521702</c:v>
                </c:pt>
                <c:pt idx="1133">
                  <c:v>0.47868298860278602</c:v>
                </c:pt>
                <c:pt idx="1134">
                  <c:v>0.47910510764035502</c:v>
                </c:pt>
                <c:pt idx="1135">
                  <c:v>0.47952722667792302</c:v>
                </c:pt>
                <c:pt idx="1136">
                  <c:v>0.47994934571549203</c:v>
                </c:pt>
                <c:pt idx="1137">
                  <c:v>0.48037146475305997</c:v>
                </c:pt>
                <c:pt idx="1138">
                  <c:v>0.48079358379062898</c:v>
                </c:pt>
                <c:pt idx="1139">
                  <c:v>0.48121570282819698</c:v>
                </c:pt>
                <c:pt idx="1140">
                  <c:v>0.48163782186576598</c:v>
                </c:pt>
                <c:pt idx="1141">
                  <c:v>0.48205994090333498</c:v>
                </c:pt>
                <c:pt idx="1142">
                  <c:v>0.48248205994090299</c:v>
                </c:pt>
                <c:pt idx="1143">
                  <c:v>0.48290417897847199</c:v>
                </c:pt>
                <c:pt idx="1144">
                  <c:v>0.48332629801604099</c:v>
                </c:pt>
                <c:pt idx="1145">
                  <c:v>0.48374841705360899</c:v>
                </c:pt>
                <c:pt idx="1146">
                  <c:v>0.48417053609117799</c:v>
                </c:pt>
                <c:pt idx="1147">
                  <c:v>0.484592655128746</c:v>
                </c:pt>
                <c:pt idx="1148">
                  <c:v>0.485014774166315</c:v>
                </c:pt>
                <c:pt idx="1149">
                  <c:v>0.485436893203884</c:v>
                </c:pt>
                <c:pt idx="1150">
                  <c:v>0.485859012241452</c:v>
                </c:pt>
                <c:pt idx="1151">
                  <c:v>0.48628113127902101</c:v>
                </c:pt>
                <c:pt idx="1152">
                  <c:v>0.48670325031658901</c:v>
                </c:pt>
                <c:pt idx="1153">
                  <c:v>0.48712536935415801</c:v>
                </c:pt>
                <c:pt idx="1154">
                  <c:v>0.48754748839172601</c:v>
                </c:pt>
                <c:pt idx="1155">
                  <c:v>0.48796960742929502</c:v>
                </c:pt>
                <c:pt idx="1156">
                  <c:v>0.48839172646686402</c:v>
                </c:pt>
                <c:pt idx="1157">
                  <c:v>0.48881384550443202</c:v>
                </c:pt>
                <c:pt idx="1158">
                  <c:v>0.48923596454200102</c:v>
                </c:pt>
                <c:pt idx="1159">
                  <c:v>0.48965808357956903</c:v>
                </c:pt>
                <c:pt idx="1160">
                  <c:v>0.49008020261713803</c:v>
                </c:pt>
                <c:pt idx="1161">
                  <c:v>0.49050232165470697</c:v>
                </c:pt>
                <c:pt idx="1162">
                  <c:v>0.49092444069227498</c:v>
                </c:pt>
                <c:pt idx="1163">
                  <c:v>0.49134655972984398</c:v>
                </c:pt>
                <c:pt idx="1164">
                  <c:v>0.49176867876741198</c:v>
                </c:pt>
                <c:pt idx="1165">
                  <c:v>0.49219079780498098</c:v>
                </c:pt>
                <c:pt idx="1166">
                  <c:v>0.49261291684254999</c:v>
                </c:pt>
                <c:pt idx="1167">
                  <c:v>0.49303503588011799</c:v>
                </c:pt>
                <c:pt idx="1168">
                  <c:v>0.49345715491768699</c:v>
                </c:pt>
                <c:pt idx="1169">
                  <c:v>0.49387927395525499</c:v>
                </c:pt>
                <c:pt idx="1170">
                  <c:v>0.494301392992824</c:v>
                </c:pt>
                <c:pt idx="1171">
                  <c:v>0.494723512030393</c:v>
                </c:pt>
                <c:pt idx="1172">
                  <c:v>0.495145631067961</c:v>
                </c:pt>
                <c:pt idx="1173">
                  <c:v>0.49556775010553</c:v>
                </c:pt>
                <c:pt idx="1174">
                  <c:v>0.49598986914309801</c:v>
                </c:pt>
                <c:pt idx="1175">
                  <c:v>0.49641198818066701</c:v>
                </c:pt>
                <c:pt idx="1176">
                  <c:v>0.49683410721823601</c:v>
                </c:pt>
                <c:pt idx="1177">
                  <c:v>0.49725622625580401</c:v>
                </c:pt>
                <c:pt idx="1178">
                  <c:v>0.49767834529337301</c:v>
                </c:pt>
                <c:pt idx="1179">
                  <c:v>0.49810046433094102</c:v>
                </c:pt>
                <c:pt idx="1180">
                  <c:v>0.49852258336851002</c:v>
                </c:pt>
                <c:pt idx="1181">
                  <c:v>0.49894470240607802</c:v>
                </c:pt>
                <c:pt idx="1182">
                  <c:v>0.49936682144364702</c:v>
                </c:pt>
                <c:pt idx="1183">
                  <c:v>0.49978894048121603</c:v>
                </c:pt>
                <c:pt idx="1184">
                  <c:v>0.50021105951878397</c:v>
                </c:pt>
                <c:pt idx="1185">
                  <c:v>0.50063317855635303</c:v>
                </c:pt>
                <c:pt idx="1186">
                  <c:v>0.50105529759392198</c:v>
                </c:pt>
                <c:pt idx="1187">
                  <c:v>0.50147741663149004</c:v>
                </c:pt>
                <c:pt idx="1188">
                  <c:v>0.50189953566905898</c:v>
                </c:pt>
                <c:pt idx="1189">
                  <c:v>0.50232165470662704</c:v>
                </c:pt>
                <c:pt idx="1190">
                  <c:v>0.50274377374419599</c:v>
                </c:pt>
                <c:pt idx="1191">
                  <c:v>0.50316589278176405</c:v>
                </c:pt>
                <c:pt idx="1192">
                  <c:v>0.50358801181933299</c:v>
                </c:pt>
                <c:pt idx="1193">
                  <c:v>0.50401013085690105</c:v>
                </c:pt>
                <c:pt idx="1194">
                  <c:v>0.50443224989447</c:v>
                </c:pt>
                <c:pt idx="1195">
                  <c:v>0.50485436893203905</c:v>
                </c:pt>
                <c:pt idx="1196">
                  <c:v>0.505276487969607</c:v>
                </c:pt>
                <c:pt idx="1197">
                  <c:v>0.50569860700717595</c:v>
                </c:pt>
                <c:pt idx="1198">
                  <c:v>0.50612072604474501</c:v>
                </c:pt>
                <c:pt idx="1199">
                  <c:v>0.50654284508231295</c:v>
                </c:pt>
                <c:pt idx="1200">
                  <c:v>0.50696496411988201</c:v>
                </c:pt>
                <c:pt idx="1201">
                  <c:v>0.50738708315744996</c:v>
                </c:pt>
                <c:pt idx="1202">
                  <c:v>0.50780920219501902</c:v>
                </c:pt>
                <c:pt idx="1203">
                  <c:v>0.50823132123258796</c:v>
                </c:pt>
                <c:pt idx="1204">
                  <c:v>0.50865344027015602</c:v>
                </c:pt>
                <c:pt idx="1205">
                  <c:v>0.50907555930772497</c:v>
                </c:pt>
                <c:pt idx="1206">
                  <c:v>0.50949767834529303</c:v>
                </c:pt>
                <c:pt idx="1207">
                  <c:v>0.50991979738286197</c:v>
                </c:pt>
                <c:pt idx="1208">
                  <c:v>0.51034191642043103</c:v>
                </c:pt>
                <c:pt idx="1209">
                  <c:v>0.51076403545799898</c:v>
                </c:pt>
                <c:pt idx="1210">
                  <c:v>0.51118615449556803</c:v>
                </c:pt>
                <c:pt idx="1211">
                  <c:v>0.51160827353313698</c:v>
                </c:pt>
                <c:pt idx="1212">
                  <c:v>0.51203039257070504</c:v>
                </c:pt>
                <c:pt idx="1213">
                  <c:v>0.51245251160827399</c:v>
                </c:pt>
                <c:pt idx="1214">
                  <c:v>0.51287463064584204</c:v>
                </c:pt>
                <c:pt idx="1215">
                  <c:v>0.51329674968341099</c:v>
                </c:pt>
                <c:pt idx="1216">
                  <c:v>0.51371886872097905</c:v>
                </c:pt>
                <c:pt idx="1217">
                  <c:v>0.514140987758548</c:v>
                </c:pt>
                <c:pt idx="1218">
                  <c:v>0.51456310679611605</c:v>
                </c:pt>
                <c:pt idx="1219">
                  <c:v>0.514985225833685</c:v>
                </c:pt>
                <c:pt idx="1220">
                  <c:v>0.51540734487125295</c:v>
                </c:pt>
                <c:pt idx="1221">
                  <c:v>0.51582946390882201</c:v>
                </c:pt>
                <c:pt idx="1222">
                  <c:v>0.51625158294639095</c:v>
                </c:pt>
                <c:pt idx="1223">
                  <c:v>0.51667370198395901</c:v>
                </c:pt>
                <c:pt idx="1224">
                  <c:v>0.51709582102152796</c:v>
                </c:pt>
                <c:pt idx="1225">
                  <c:v>0.51751794005909701</c:v>
                </c:pt>
                <c:pt idx="1226">
                  <c:v>0.51794005909666496</c:v>
                </c:pt>
                <c:pt idx="1227">
                  <c:v>0.51836217813423402</c:v>
                </c:pt>
                <c:pt idx="1228">
                  <c:v>0.51878429717180297</c:v>
                </c:pt>
                <c:pt idx="1229">
                  <c:v>0.51920641620937102</c:v>
                </c:pt>
                <c:pt idx="1230">
                  <c:v>0.51962853524693997</c:v>
                </c:pt>
                <c:pt idx="1231">
                  <c:v>0.52005065428450803</c:v>
                </c:pt>
                <c:pt idx="1232">
                  <c:v>0.52047277332207698</c:v>
                </c:pt>
                <c:pt idx="1233">
                  <c:v>0.52089489235964603</c:v>
                </c:pt>
                <c:pt idx="1234">
                  <c:v>0.52131701139721398</c:v>
                </c:pt>
                <c:pt idx="1235">
                  <c:v>0.52173913043478304</c:v>
                </c:pt>
                <c:pt idx="1236">
                  <c:v>0.52216124947235099</c:v>
                </c:pt>
                <c:pt idx="1237">
                  <c:v>0.52258336850992004</c:v>
                </c:pt>
                <c:pt idx="1238">
                  <c:v>0.52300548754748899</c:v>
                </c:pt>
                <c:pt idx="1239">
                  <c:v>0.52342760658505705</c:v>
                </c:pt>
                <c:pt idx="1240">
                  <c:v>0.52384972562262599</c:v>
                </c:pt>
                <c:pt idx="1241">
                  <c:v>0.52427184466019405</c:v>
                </c:pt>
                <c:pt idx="1242">
                  <c:v>0.524693963697763</c:v>
                </c:pt>
                <c:pt idx="1243">
                  <c:v>0.52511608273533095</c:v>
                </c:pt>
                <c:pt idx="1244">
                  <c:v>0.5255382017729</c:v>
                </c:pt>
                <c:pt idx="1245">
                  <c:v>0.52596032081046795</c:v>
                </c:pt>
                <c:pt idx="1246">
                  <c:v>0.52638243984803701</c:v>
                </c:pt>
                <c:pt idx="1247">
                  <c:v>0.52680455888560596</c:v>
                </c:pt>
                <c:pt idx="1248">
                  <c:v>0.52722667792317401</c:v>
                </c:pt>
                <c:pt idx="1249">
                  <c:v>0.52764879696074296</c:v>
                </c:pt>
                <c:pt idx="1250">
                  <c:v>0.52807091599831202</c:v>
                </c:pt>
                <c:pt idx="1251">
                  <c:v>0.52849303503587997</c:v>
                </c:pt>
                <c:pt idx="1252">
                  <c:v>0.52891515407344902</c:v>
                </c:pt>
                <c:pt idx="1253">
                  <c:v>0.52933727311101697</c:v>
                </c:pt>
                <c:pt idx="1254">
                  <c:v>0.52975939214858603</c:v>
                </c:pt>
                <c:pt idx="1255">
                  <c:v>0.53018151118615497</c:v>
                </c:pt>
                <c:pt idx="1256">
                  <c:v>0.53060363022372303</c:v>
                </c:pt>
                <c:pt idx="1257">
                  <c:v>0.53102574926129198</c:v>
                </c:pt>
                <c:pt idx="1258">
                  <c:v>0.53144786829886004</c:v>
                </c:pt>
                <c:pt idx="1259">
                  <c:v>0.53186998733642898</c:v>
                </c:pt>
                <c:pt idx="1260">
                  <c:v>0.53229210637399804</c:v>
                </c:pt>
                <c:pt idx="1261">
                  <c:v>0.53271422541156599</c:v>
                </c:pt>
                <c:pt idx="1262">
                  <c:v>0.53313634444913405</c:v>
                </c:pt>
                <c:pt idx="1263">
                  <c:v>0.53355846348670299</c:v>
                </c:pt>
                <c:pt idx="1264">
                  <c:v>0.53398058252427205</c:v>
                </c:pt>
                <c:pt idx="1265">
                  <c:v>0.53440270156184</c:v>
                </c:pt>
                <c:pt idx="1266">
                  <c:v>0.53482482059940895</c:v>
                </c:pt>
                <c:pt idx="1267">
                  <c:v>0.535246939636978</c:v>
                </c:pt>
                <c:pt idx="1268">
                  <c:v>0.53566905867454595</c:v>
                </c:pt>
                <c:pt idx="1269">
                  <c:v>0.53609117771211501</c:v>
                </c:pt>
                <c:pt idx="1270">
                  <c:v>0.53651329674968296</c:v>
                </c:pt>
                <c:pt idx="1271">
                  <c:v>0.53693541578725201</c:v>
                </c:pt>
                <c:pt idx="1272">
                  <c:v>0.53735753482482096</c:v>
                </c:pt>
                <c:pt idx="1273">
                  <c:v>0.53777965386238902</c:v>
                </c:pt>
                <c:pt idx="1274">
                  <c:v>0.53820177289995796</c:v>
                </c:pt>
                <c:pt idx="1275">
                  <c:v>0.53862389193752602</c:v>
                </c:pt>
                <c:pt idx="1276">
                  <c:v>0.53904601097509497</c:v>
                </c:pt>
                <c:pt idx="1277">
                  <c:v>0.53946813001266303</c:v>
                </c:pt>
                <c:pt idx="1278">
                  <c:v>0.53989024905023197</c:v>
                </c:pt>
                <c:pt idx="1279">
                  <c:v>0.54031236808780103</c:v>
                </c:pt>
                <c:pt idx="1280">
                  <c:v>0.54073448712536898</c:v>
                </c:pt>
                <c:pt idx="1281">
                  <c:v>0.54115660616293804</c:v>
                </c:pt>
                <c:pt idx="1282">
                  <c:v>0.54157872520050698</c:v>
                </c:pt>
                <c:pt idx="1283">
                  <c:v>0.54200084423807504</c:v>
                </c:pt>
                <c:pt idx="1284">
                  <c:v>0.54242296327564399</c:v>
                </c:pt>
                <c:pt idx="1285">
                  <c:v>0.54284508231321305</c:v>
                </c:pt>
                <c:pt idx="1286">
                  <c:v>0.54326720135078099</c:v>
                </c:pt>
                <c:pt idx="1287">
                  <c:v>0.54368932038835005</c:v>
                </c:pt>
                <c:pt idx="1288">
                  <c:v>0.544111439425918</c:v>
                </c:pt>
                <c:pt idx="1289">
                  <c:v>0.54453355846348706</c:v>
                </c:pt>
                <c:pt idx="1290">
                  <c:v>0.544955677501055</c:v>
                </c:pt>
                <c:pt idx="1291">
                  <c:v>0.54537779653862395</c:v>
                </c:pt>
                <c:pt idx="1292">
                  <c:v>0.54579991557619301</c:v>
                </c:pt>
                <c:pt idx="1293">
                  <c:v>0.54622203461376095</c:v>
                </c:pt>
                <c:pt idx="1294">
                  <c:v>0.54664415365133001</c:v>
                </c:pt>
                <c:pt idx="1295">
                  <c:v>0.54706627268889896</c:v>
                </c:pt>
                <c:pt idx="1296">
                  <c:v>0.54748839172646702</c:v>
                </c:pt>
                <c:pt idx="1297">
                  <c:v>0.54791051076403496</c:v>
                </c:pt>
                <c:pt idx="1298">
                  <c:v>0.54833262980160402</c:v>
                </c:pt>
                <c:pt idx="1299">
                  <c:v>0.54875474883917297</c:v>
                </c:pt>
                <c:pt idx="1300">
                  <c:v>0.54917686787674103</c:v>
                </c:pt>
                <c:pt idx="1301">
                  <c:v>0.54959898691430997</c:v>
                </c:pt>
                <c:pt idx="1302">
                  <c:v>0.55002110595187903</c:v>
                </c:pt>
                <c:pt idx="1303">
                  <c:v>0.55044322498944698</c:v>
                </c:pt>
                <c:pt idx="1304">
                  <c:v>0.55086534402701604</c:v>
                </c:pt>
                <c:pt idx="1305">
                  <c:v>0.55128746306458398</c:v>
                </c:pt>
                <c:pt idx="1306">
                  <c:v>0.55170958210215304</c:v>
                </c:pt>
                <c:pt idx="1307">
                  <c:v>0.55213170113972099</c:v>
                </c:pt>
                <c:pt idx="1308">
                  <c:v>0.55255382017729004</c:v>
                </c:pt>
                <c:pt idx="1309">
                  <c:v>0.55297593921485899</c:v>
                </c:pt>
                <c:pt idx="1310">
                  <c:v>0.55339805825242705</c:v>
                </c:pt>
                <c:pt idx="1311">
                  <c:v>0.553820177289996</c:v>
                </c:pt>
                <c:pt idx="1312">
                  <c:v>0.55424229632756405</c:v>
                </c:pt>
                <c:pt idx="1313">
                  <c:v>0.554664415365133</c:v>
                </c:pt>
                <c:pt idx="1314">
                  <c:v>0.55508653440270095</c:v>
                </c:pt>
                <c:pt idx="1315">
                  <c:v>0.55550865344027001</c:v>
                </c:pt>
                <c:pt idx="1316">
                  <c:v>0.55593077247783895</c:v>
                </c:pt>
                <c:pt idx="1317">
                  <c:v>0.55635289151540701</c:v>
                </c:pt>
                <c:pt idx="1318">
                  <c:v>0.55677501055297596</c:v>
                </c:pt>
                <c:pt idx="1319">
                  <c:v>0.55719712959054501</c:v>
                </c:pt>
                <c:pt idx="1320">
                  <c:v>0.55761924862811296</c:v>
                </c:pt>
                <c:pt idx="1321">
                  <c:v>0.55804136766568202</c:v>
                </c:pt>
                <c:pt idx="1322">
                  <c:v>0.55846348670324997</c:v>
                </c:pt>
                <c:pt idx="1323">
                  <c:v>0.55888560574081902</c:v>
                </c:pt>
                <c:pt idx="1324">
                  <c:v>0.55930772477838797</c:v>
                </c:pt>
                <c:pt idx="1325">
                  <c:v>0.55972984381595603</c:v>
                </c:pt>
                <c:pt idx="1326">
                  <c:v>0.56015196285352498</c:v>
                </c:pt>
                <c:pt idx="1327">
                  <c:v>0.56057408189109303</c:v>
                </c:pt>
                <c:pt idx="1328">
                  <c:v>0.56099620092866198</c:v>
                </c:pt>
                <c:pt idx="1329">
                  <c:v>0.56141831996623004</c:v>
                </c:pt>
                <c:pt idx="1330">
                  <c:v>0.56184043900379899</c:v>
                </c:pt>
                <c:pt idx="1331">
                  <c:v>0.56226255804136704</c:v>
                </c:pt>
                <c:pt idx="1332">
                  <c:v>0.56268467707893599</c:v>
                </c:pt>
                <c:pt idx="1333">
                  <c:v>0.56310679611650505</c:v>
                </c:pt>
                <c:pt idx="1334">
                  <c:v>0.56352891515407399</c:v>
                </c:pt>
                <c:pt idx="1335">
                  <c:v>0.56395103419164205</c:v>
                </c:pt>
                <c:pt idx="1336">
                  <c:v>0.564373153229211</c:v>
                </c:pt>
                <c:pt idx="1337">
                  <c:v>0.56479527226677995</c:v>
                </c:pt>
                <c:pt idx="1338">
                  <c:v>0.565217391304348</c:v>
                </c:pt>
                <c:pt idx="1339">
                  <c:v>0.56563951034191595</c:v>
                </c:pt>
                <c:pt idx="1340">
                  <c:v>0.56606162937948501</c:v>
                </c:pt>
                <c:pt idx="1341">
                  <c:v>0.56648374841705296</c:v>
                </c:pt>
                <c:pt idx="1342">
                  <c:v>0.56690586745462201</c:v>
                </c:pt>
                <c:pt idx="1343">
                  <c:v>0.56732798649219096</c:v>
                </c:pt>
                <c:pt idx="1344">
                  <c:v>0.56775010552975902</c:v>
                </c:pt>
                <c:pt idx="1345">
                  <c:v>0.56817222456732797</c:v>
                </c:pt>
                <c:pt idx="1346">
                  <c:v>0.56859434360489702</c:v>
                </c:pt>
                <c:pt idx="1347">
                  <c:v>0.56901646264246497</c:v>
                </c:pt>
                <c:pt idx="1348">
                  <c:v>0.56943858168003403</c:v>
                </c:pt>
                <c:pt idx="1349">
                  <c:v>0.56986070071760198</c:v>
                </c:pt>
                <c:pt idx="1350">
                  <c:v>0.57028281975517103</c:v>
                </c:pt>
                <c:pt idx="1351">
                  <c:v>0.57070493879273998</c:v>
                </c:pt>
                <c:pt idx="1352">
                  <c:v>0.57112705783030804</c:v>
                </c:pt>
                <c:pt idx="1353">
                  <c:v>0.57154917686787698</c:v>
                </c:pt>
                <c:pt idx="1354">
                  <c:v>0.57197129590544504</c:v>
                </c:pt>
                <c:pt idx="1355">
                  <c:v>0.57239341494301399</c:v>
                </c:pt>
                <c:pt idx="1356">
                  <c:v>0.57281553398058305</c:v>
                </c:pt>
                <c:pt idx="1357">
                  <c:v>0.57323765301815099</c:v>
                </c:pt>
                <c:pt idx="1358">
                  <c:v>0.57365977205572005</c:v>
                </c:pt>
                <c:pt idx="1359">
                  <c:v>0.574081891093288</c:v>
                </c:pt>
                <c:pt idx="1360">
                  <c:v>0.57450401013085695</c:v>
                </c:pt>
                <c:pt idx="1361">
                  <c:v>0.574926129168425</c:v>
                </c:pt>
                <c:pt idx="1362">
                  <c:v>0.57534824820599395</c:v>
                </c:pt>
                <c:pt idx="1363">
                  <c:v>0.57577036724356301</c:v>
                </c:pt>
                <c:pt idx="1364">
                  <c:v>0.57619248628113096</c:v>
                </c:pt>
                <c:pt idx="1365">
                  <c:v>0.57661460531870001</c:v>
                </c:pt>
                <c:pt idx="1366">
                  <c:v>0.57703672435626796</c:v>
                </c:pt>
                <c:pt idx="1367">
                  <c:v>0.57745884339383702</c:v>
                </c:pt>
                <c:pt idx="1368">
                  <c:v>0.57788096243140596</c:v>
                </c:pt>
                <c:pt idx="1369">
                  <c:v>0.57830308146897402</c:v>
                </c:pt>
                <c:pt idx="1370">
                  <c:v>0.57872520050654297</c:v>
                </c:pt>
                <c:pt idx="1371">
                  <c:v>0.57914731954411203</c:v>
                </c:pt>
                <c:pt idx="1372">
                  <c:v>0.57956943858167997</c:v>
                </c:pt>
                <c:pt idx="1373">
                  <c:v>0.57999155761924903</c:v>
                </c:pt>
                <c:pt idx="1374">
                  <c:v>0.58041367665681698</c:v>
                </c:pt>
                <c:pt idx="1375">
                  <c:v>0.58083579569438604</c:v>
                </c:pt>
                <c:pt idx="1376">
                  <c:v>0.58125791473195398</c:v>
                </c:pt>
                <c:pt idx="1377">
                  <c:v>0.58168003376952304</c:v>
                </c:pt>
                <c:pt idx="1378">
                  <c:v>0.58210215280709199</c:v>
                </c:pt>
                <c:pt idx="1379">
                  <c:v>0.58252427184466005</c:v>
                </c:pt>
                <c:pt idx="1380">
                  <c:v>0.58294639088222899</c:v>
                </c:pt>
                <c:pt idx="1381">
                  <c:v>0.58336850991979705</c:v>
                </c:pt>
                <c:pt idx="1382">
                  <c:v>0.583790628957366</c:v>
                </c:pt>
                <c:pt idx="1383">
                  <c:v>0.58421274799493395</c:v>
                </c:pt>
                <c:pt idx="1384">
                  <c:v>0.584634867032503</c:v>
                </c:pt>
                <c:pt idx="1385">
                  <c:v>0.58505698607007195</c:v>
                </c:pt>
                <c:pt idx="1386">
                  <c:v>0.58547910510764001</c:v>
                </c:pt>
                <c:pt idx="1387">
                  <c:v>0.58590122414520895</c:v>
                </c:pt>
                <c:pt idx="1388">
                  <c:v>0.58632334318277801</c:v>
                </c:pt>
                <c:pt idx="1389">
                  <c:v>0.58674546222034596</c:v>
                </c:pt>
                <c:pt idx="1390">
                  <c:v>0.58716758125791402</c:v>
                </c:pt>
                <c:pt idx="1391">
                  <c:v>0.58758970029548296</c:v>
                </c:pt>
                <c:pt idx="1392">
                  <c:v>0.58801181933305202</c:v>
                </c:pt>
                <c:pt idx="1393">
                  <c:v>0.58843393837062097</c:v>
                </c:pt>
                <c:pt idx="1394">
                  <c:v>0.58885605740818903</c:v>
                </c:pt>
                <c:pt idx="1395">
                  <c:v>0.58927817644575797</c:v>
                </c:pt>
                <c:pt idx="1396">
                  <c:v>0.58970029548332603</c:v>
                </c:pt>
                <c:pt idx="1397">
                  <c:v>0.59012241452089498</c:v>
                </c:pt>
                <c:pt idx="1398">
                  <c:v>0.59054453355846404</c:v>
                </c:pt>
                <c:pt idx="1399">
                  <c:v>0.59096665259603198</c:v>
                </c:pt>
                <c:pt idx="1400">
                  <c:v>0.59138877163360104</c:v>
                </c:pt>
                <c:pt idx="1401">
                  <c:v>0.59181089067116899</c:v>
                </c:pt>
                <c:pt idx="1402">
                  <c:v>0.59223300970873805</c:v>
                </c:pt>
                <c:pt idx="1403">
                  <c:v>0.59265512874630599</c:v>
                </c:pt>
                <c:pt idx="1404">
                  <c:v>0.59307724778387505</c:v>
                </c:pt>
                <c:pt idx="1405">
                  <c:v>0.593499366821444</c:v>
                </c:pt>
                <c:pt idx="1406">
                  <c:v>0.59392148585901205</c:v>
                </c:pt>
                <c:pt idx="1407">
                  <c:v>0.594343604896581</c:v>
                </c:pt>
                <c:pt idx="1408">
                  <c:v>0.59476572393414895</c:v>
                </c:pt>
                <c:pt idx="1409">
                  <c:v>0.59518784297171801</c:v>
                </c:pt>
                <c:pt idx="1410">
                  <c:v>0.59560996200928695</c:v>
                </c:pt>
                <c:pt idx="1411">
                  <c:v>0.59603208104685501</c:v>
                </c:pt>
                <c:pt idx="1412">
                  <c:v>0.59645420008442396</c:v>
                </c:pt>
                <c:pt idx="1413">
                  <c:v>0.59687631912199202</c:v>
                </c:pt>
                <c:pt idx="1414">
                  <c:v>0.59729843815956096</c:v>
                </c:pt>
                <c:pt idx="1415">
                  <c:v>0.59772055719713002</c:v>
                </c:pt>
                <c:pt idx="1416">
                  <c:v>0.59814267623469797</c:v>
                </c:pt>
                <c:pt idx="1417">
                  <c:v>0.59856479527226703</c:v>
                </c:pt>
                <c:pt idx="1418">
                  <c:v>0.59898691430983597</c:v>
                </c:pt>
                <c:pt idx="1419">
                  <c:v>0.59940903334740403</c:v>
                </c:pt>
                <c:pt idx="1420">
                  <c:v>0.59983115238497298</c:v>
                </c:pt>
                <c:pt idx="1421">
                  <c:v>0.60025327142254103</c:v>
                </c:pt>
                <c:pt idx="1422">
                  <c:v>0.60067539046010998</c:v>
                </c:pt>
                <c:pt idx="1423">
                  <c:v>0.60109750949767804</c:v>
                </c:pt>
                <c:pt idx="1424">
                  <c:v>0.60151962853524699</c:v>
                </c:pt>
                <c:pt idx="1425">
                  <c:v>0.60194174757281604</c:v>
                </c:pt>
                <c:pt idx="1426">
                  <c:v>0.60236386661038399</c:v>
                </c:pt>
                <c:pt idx="1427">
                  <c:v>0.60278598564795305</c:v>
                </c:pt>
                <c:pt idx="1428">
                  <c:v>0.603208104685521</c:v>
                </c:pt>
                <c:pt idx="1429">
                  <c:v>0.60363022372309005</c:v>
                </c:pt>
                <c:pt idx="1430">
                  <c:v>0.604052342760658</c:v>
                </c:pt>
                <c:pt idx="1431">
                  <c:v>0.60447446179822695</c:v>
                </c:pt>
                <c:pt idx="1432">
                  <c:v>0.60489658083579601</c:v>
                </c:pt>
                <c:pt idx="1433">
                  <c:v>0.60531869987336395</c:v>
                </c:pt>
                <c:pt idx="1434">
                  <c:v>0.60574081891093301</c:v>
                </c:pt>
                <c:pt idx="1435">
                  <c:v>0.60616293794850196</c:v>
                </c:pt>
                <c:pt idx="1436">
                  <c:v>0.60658505698607001</c:v>
                </c:pt>
                <c:pt idx="1437">
                  <c:v>0.60700717602363896</c:v>
                </c:pt>
                <c:pt idx="1438">
                  <c:v>0.60742929506120702</c:v>
                </c:pt>
                <c:pt idx="1439">
                  <c:v>0.60785141409877597</c:v>
                </c:pt>
                <c:pt idx="1440">
                  <c:v>0.60827353313634402</c:v>
                </c:pt>
                <c:pt idx="1441">
                  <c:v>0.60869565217391297</c:v>
                </c:pt>
                <c:pt idx="1442">
                  <c:v>0.60911777121148203</c:v>
                </c:pt>
                <c:pt idx="1443">
                  <c:v>0.60953989024904998</c:v>
                </c:pt>
                <c:pt idx="1444">
                  <c:v>0.60996200928661903</c:v>
                </c:pt>
                <c:pt idx="1445">
                  <c:v>0.61038412832418698</c:v>
                </c:pt>
                <c:pt idx="1446">
                  <c:v>0.61080624736175604</c:v>
                </c:pt>
                <c:pt idx="1447">
                  <c:v>0.61122836639932498</c:v>
                </c:pt>
                <c:pt idx="1448">
                  <c:v>0.61165048543689304</c:v>
                </c:pt>
                <c:pt idx="1449">
                  <c:v>0.61207260447446199</c:v>
                </c:pt>
                <c:pt idx="1450">
                  <c:v>0.61249472351203005</c:v>
                </c:pt>
                <c:pt idx="1451">
                  <c:v>0.61291684254959899</c:v>
                </c:pt>
                <c:pt idx="1452">
                  <c:v>0.61333896158716705</c:v>
                </c:pt>
                <c:pt idx="1453">
                  <c:v>0.613761080624736</c:v>
                </c:pt>
                <c:pt idx="1454">
                  <c:v>0.61418319966230495</c:v>
                </c:pt>
                <c:pt idx="1455">
                  <c:v>0.614605318699874</c:v>
                </c:pt>
                <c:pt idx="1456">
                  <c:v>0.61502743773744195</c:v>
                </c:pt>
                <c:pt idx="1457">
                  <c:v>0.61544955677501101</c:v>
                </c:pt>
                <c:pt idx="1458">
                  <c:v>0.61587167581257896</c:v>
                </c:pt>
                <c:pt idx="1459">
                  <c:v>0.61629379485014801</c:v>
                </c:pt>
                <c:pt idx="1460">
                  <c:v>0.61671591388771596</c:v>
                </c:pt>
                <c:pt idx="1461">
                  <c:v>0.61713803292528502</c:v>
                </c:pt>
                <c:pt idx="1462">
                  <c:v>0.61756015196285297</c:v>
                </c:pt>
                <c:pt idx="1463">
                  <c:v>0.61798227100042202</c:v>
                </c:pt>
                <c:pt idx="1464">
                  <c:v>0.61840439003799097</c:v>
                </c:pt>
                <c:pt idx="1465">
                  <c:v>0.61882650907555903</c:v>
                </c:pt>
                <c:pt idx="1466">
                  <c:v>0.61924862811312797</c:v>
                </c:pt>
                <c:pt idx="1467">
                  <c:v>0.61967074715069703</c:v>
                </c:pt>
                <c:pt idx="1468">
                  <c:v>0.62009286618826498</c:v>
                </c:pt>
                <c:pt idx="1469">
                  <c:v>0.62051498522583404</c:v>
                </c:pt>
                <c:pt idx="1470">
                  <c:v>0.62093710426340198</c:v>
                </c:pt>
                <c:pt idx="1471">
                  <c:v>0.62135922330097104</c:v>
                </c:pt>
                <c:pt idx="1472">
                  <c:v>0.62178134233853999</c:v>
                </c:pt>
                <c:pt idx="1473">
                  <c:v>0.62220346137610805</c:v>
                </c:pt>
                <c:pt idx="1474">
                  <c:v>0.62262558041367699</c:v>
                </c:pt>
                <c:pt idx="1475">
                  <c:v>0.62304769945124505</c:v>
                </c:pt>
                <c:pt idx="1476">
                  <c:v>0.623469818488814</c:v>
                </c:pt>
                <c:pt idx="1477">
                  <c:v>0.62389193752638294</c:v>
                </c:pt>
                <c:pt idx="1478">
                  <c:v>0.624314056563951</c:v>
                </c:pt>
                <c:pt idx="1479">
                  <c:v>0.62473617560151995</c:v>
                </c:pt>
                <c:pt idx="1480">
                  <c:v>0.62515829463908801</c:v>
                </c:pt>
                <c:pt idx="1481">
                  <c:v>0.62558041367665695</c:v>
                </c:pt>
                <c:pt idx="1482">
                  <c:v>0.62600253271422501</c:v>
                </c:pt>
                <c:pt idx="1483">
                  <c:v>0.62642465175179396</c:v>
                </c:pt>
                <c:pt idx="1484">
                  <c:v>0.62684677078936302</c:v>
                </c:pt>
                <c:pt idx="1485">
                  <c:v>0.62726888982693096</c:v>
                </c:pt>
                <c:pt idx="1486">
                  <c:v>0.62769100886450002</c:v>
                </c:pt>
                <c:pt idx="1487">
                  <c:v>0.62811312790206797</c:v>
                </c:pt>
                <c:pt idx="1488">
                  <c:v>0.62853524693963703</c:v>
                </c:pt>
                <c:pt idx="1489">
                  <c:v>0.62895736597720497</c:v>
                </c:pt>
                <c:pt idx="1490">
                  <c:v>0.62937948501477403</c:v>
                </c:pt>
                <c:pt idx="1491">
                  <c:v>0.62980160405234298</c:v>
                </c:pt>
                <c:pt idx="1492">
                  <c:v>0.63022372308991104</c:v>
                </c:pt>
                <c:pt idx="1493">
                  <c:v>0.63064584212747998</c:v>
                </c:pt>
                <c:pt idx="1494">
                  <c:v>0.63106796116504804</c:v>
                </c:pt>
                <c:pt idx="1495">
                  <c:v>0.63149008020261699</c:v>
                </c:pt>
                <c:pt idx="1496">
                  <c:v>0.63191219924018605</c:v>
                </c:pt>
                <c:pt idx="1497">
                  <c:v>0.63233431827775399</c:v>
                </c:pt>
                <c:pt idx="1498">
                  <c:v>0.63275643731532305</c:v>
                </c:pt>
                <c:pt idx="1499">
                  <c:v>0.633178556352892</c:v>
                </c:pt>
                <c:pt idx="1500">
                  <c:v>0.63360067539046006</c:v>
                </c:pt>
                <c:pt idx="1501">
                  <c:v>0.634022794428029</c:v>
                </c:pt>
                <c:pt idx="1502">
                  <c:v>0.63444491346559795</c:v>
                </c:pt>
                <c:pt idx="1503">
                  <c:v>0.63486703250316601</c:v>
                </c:pt>
                <c:pt idx="1504">
                  <c:v>0.63528915154073495</c:v>
                </c:pt>
                <c:pt idx="1505">
                  <c:v>0.63571127057830301</c:v>
                </c:pt>
                <c:pt idx="1506">
                  <c:v>0.63613338961587196</c:v>
                </c:pt>
                <c:pt idx="1507">
                  <c:v>0.63655550865344002</c:v>
                </c:pt>
                <c:pt idx="1508">
                  <c:v>0.63697762769100896</c:v>
                </c:pt>
                <c:pt idx="1509">
                  <c:v>0.63739974672857802</c:v>
                </c:pt>
                <c:pt idx="1510">
                  <c:v>0.63782186576614597</c:v>
                </c:pt>
                <c:pt idx="1511">
                  <c:v>0.63824398480371503</c:v>
                </c:pt>
                <c:pt idx="1512">
                  <c:v>0.63866610384128297</c:v>
                </c:pt>
                <c:pt idx="1513">
                  <c:v>0.63908822287885203</c:v>
                </c:pt>
                <c:pt idx="1514">
                  <c:v>0.63951034191641998</c:v>
                </c:pt>
                <c:pt idx="1515">
                  <c:v>0.63993246095398904</c:v>
                </c:pt>
                <c:pt idx="1516">
                  <c:v>0.64035457999155698</c:v>
                </c:pt>
                <c:pt idx="1517">
                  <c:v>0.64077669902912604</c:v>
                </c:pt>
                <c:pt idx="1518">
                  <c:v>0.64119881806669499</c:v>
                </c:pt>
                <c:pt idx="1519">
                  <c:v>0.64162093710426404</c:v>
                </c:pt>
                <c:pt idx="1520">
                  <c:v>0.64204305614183199</c:v>
                </c:pt>
                <c:pt idx="1521">
                  <c:v>0.64246517517940105</c:v>
                </c:pt>
                <c:pt idx="1522">
                  <c:v>0.642887294216969</c:v>
                </c:pt>
                <c:pt idx="1523">
                  <c:v>0.64330941325453805</c:v>
                </c:pt>
                <c:pt idx="1524">
                  <c:v>0.643731532292106</c:v>
                </c:pt>
                <c:pt idx="1525">
                  <c:v>0.64415365132967495</c:v>
                </c:pt>
                <c:pt idx="1526">
                  <c:v>0.64457577036724401</c:v>
                </c:pt>
                <c:pt idx="1527">
                  <c:v>0.64499788940481195</c:v>
                </c:pt>
                <c:pt idx="1528">
                  <c:v>0.64542000844238101</c:v>
                </c:pt>
                <c:pt idx="1529">
                  <c:v>0.64584212747994896</c:v>
                </c:pt>
                <c:pt idx="1530">
                  <c:v>0.64626424651751802</c:v>
                </c:pt>
                <c:pt idx="1531">
                  <c:v>0.64668636555508696</c:v>
                </c:pt>
                <c:pt idx="1532">
                  <c:v>0.64710848459265502</c:v>
                </c:pt>
                <c:pt idx="1533">
                  <c:v>0.64753060363022397</c:v>
                </c:pt>
                <c:pt idx="1534">
                  <c:v>0.64795272266779202</c:v>
                </c:pt>
                <c:pt idx="1535">
                  <c:v>0.64837484170536097</c:v>
                </c:pt>
                <c:pt idx="1536">
                  <c:v>0.64879696074292903</c:v>
                </c:pt>
                <c:pt idx="1537">
                  <c:v>0.64921907978049798</c:v>
                </c:pt>
                <c:pt idx="1538">
                  <c:v>0.64964119881806703</c:v>
                </c:pt>
                <c:pt idx="1539">
                  <c:v>0.65006331785563498</c:v>
                </c:pt>
                <c:pt idx="1540">
                  <c:v>0.65048543689320404</c:v>
                </c:pt>
                <c:pt idx="1541">
                  <c:v>0.65090755593077199</c:v>
                </c:pt>
                <c:pt idx="1542">
                  <c:v>0.65132967496834104</c:v>
                </c:pt>
                <c:pt idx="1543">
                  <c:v>0.65175179400590999</c:v>
                </c:pt>
                <c:pt idx="1544">
                  <c:v>0.65217391304347905</c:v>
                </c:pt>
                <c:pt idx="1545">
                  <c:v>0.652596032081047</c:v>
                </c:pt>
                <c:pt idx="1546">
                  <c:v>0.65301815111861605</c:v>
                </c:pt>
                <c:pt idx="1547">
                  <c:v>0.653440270156184</c:v>
                </c:pt>
                <c:pt idx="1548">
                  <c:v>0.65386238919375195</c:v>
                </c:pt>
                <c:pt idx="1549">
                  <c:v>0.654284508231321</c:v>
                </c:pt>
                <c:pt idx="1550">
                  <c:v>0.65470662726888995</c:v>
                </c:pt>
                <c:pt idx="1551">
                  <c:v>0.65512874630645801</c:v>
                </c:pt>
                <c:pt idx="1552">
                  <c:v>0.65555086534402696</c:v>
                </c:pt>
                <c:pt idx="1553">
                  <c:v>0.65597298438159601</c:v>
                </c:pt>
                <c:pt idx="1554">
                  <c:v>0.65639510341916396</c:v>
                </c:pt>
                <c:pt idx="1555">
                  <c:v>0.65681722245673302</c:v>
                </c:pt>
                <c:pt idx="1556">
                  <c:v>0.65723934149430097</c:v>
                </c:pt>
                <c:pt idx="1557">
                  <c:v>0.65766146053187002</c:v>
                </c:pt>
                <c:pt idx="1558">
                  <c:v>0.65808357956943897</c:v>
                </c:pt>
                <c:pt idx="1559">
                  <c:v>0.65850569860700703</c:v>
                </c:pt>
                <c:pt idx="1560">
                  <c:v>0.65892781764457597</c:v>
                </c:pt>
                <c:pt idx="1561">
                  <c:v>0.65934993668214503</c:v>
                </c:pt>
                <c:pt idx="1562">
                  <c:v>0.65977205571971298</c:v>
                </c:pt>
                <c:pt idx="1563">
                  <c:v>0.66019417475728204</c:v>
                </c:pt>
                <c:pt idx="1564">
                  <c:v>0.66061629379484998</c:v>
                </c:pt>
                <c:pt idx="1565">
                  <c:v>0.66103841283241904</c:v>
                </c:pt>
                <c:pt idx="1566">
                  <c:v>0.66146053186998699</c:v>
                </c:pt>
                <c:pt idx="1567">
                  <c:v>0.66188265090755605</c:v>
                </c:pt>
                <c:pt idx="1568">
                  <c:v>0.66230476994512399</c:v>
                </c:pt>
                <c:pt idx="1569">
                  <c:v>0.66272688898269305</c:v>
                </c:pt>
                <c:pt idx="1570">
                  <c:v>0.663149008020262</c:v>
                </c:pt>
                <c:pt idx="1571">
                  <c:v>0.66357112705782995</c:v>
                </c:pt>
                <c:pt idx="1572">
                  <c:v>0.663993246095399</c:v>
                </c:pt>
                <c:pt idx="1573">
                  <c:v>0.66441536513296695</c:v>
                </c:pt>
                <c:pt idx="1574">
                  <c:v>0.66483748417053601</c:v>
                </c:pt>
                <c:pt idx="1575">
                  <c:v>0.66525960320810495</c:v>
                </c:pt>
                <c:pt idx="1576">
                  <c:v>0.66568172224567301</c:v>
                </c:pt>
                <c:pt idx="1577">
                  <c:v>0.66610384128324196</c:v>
                </c:pt>
                <c:pt idx="1578">
                  <c:v>0.66652596032081102</c:v>
                </c:pt>
                <c:pt idx="1579">
                  <c:v>0.66694807935837896</c:v>
                </c:pt>
                <c:pt idx="1580">
                  <c:v>0.66737019839594802</c:v>
                </c:pt>
                <c:pt idx="1581">
                  <c:v>0.66779231743351697</c:v>
                </c:pt>
                <c:pt idx="1582">
                  <c:v>0.66821443647108503</c:v>
                </c:pt>
                <c:pt idx="1583">
                  <c:v>0.66863655550865297</c:v>
                </c:pt>
                <c:pt idx="1584">
                  <c:v>0.66905867454622203</c:v>
                </c:pt>
                <c:pt idx="1585">
                  <c:v>0.66948079358379098</c:v>
                </c:pt>
                <c:pt idx="1586">
                  <c:v>0.66990291262135904</c:v>
                </c:pt>
                <c:pt idx="1587">
                  <c:v>0.67032503165892798</c:v>
                </c:pt>
                <c:pt idx="1588">
                  <c:v>0.67074715069649704</c:v>
                </c:pt>
                <c:pt idx="1589">
                  <c:v>0.67116926973406499</c:v>
                </c:pt>
                <c:pt idx="1590">
                  <c:v>0.67159138877163305</c:v>
                </c:pt>
                <c:pt idx="1591">
                  <c:v>0.67201350780920199</c:v>
                </c:pt>
                <c:pt idx="1592">
                  <c:v>0.67243562684677105</c:v>
                </c:pt>
                <c:pt idx="1593">
                  <c:v>0.672857745884339</c:v>
                </c:pt>
                <c:pt idx="1594">
                  <c:v>0.67327986492190794</c:v>
                </c:pt>
                <c:pt idx="1595">
                  <c:v>0.673701983959477</c:v>
                </c:pt>
                <c:pt idx="1596">
                  <c:v>0.67412410299704495</c:v>
                </c:pt>
                <c:pt idx="1597">
                  <c:v>0.67454622203461401</c:v>
                </c:pt>
                <c:pt idx="1598">
                  <c:v>0.67496834107218195</c:v>
                </c:pt>
                <c:pt idx="1599">
                  <c:v>0.67539046010975101</c:v>
                </c:pt>
                <c:pt idx="1600">
                  <c:v>0.67581257914731896</c:v>
                </c:pt>
                <c:pt idx="1601">
                  <c:v>0.67623469818488802</c:v>
                </c:pt>
                <c:pt idx="1602">
                  <c:v>0.67665681722245696</c:v>
                </c:pt>
                <c:pt idx="1603">
                  <c:v>0.67707893626002502</c:v>
                </c:pt>
                <c:pt idx="1604">
                  <c:v>0.67750105529759397</c:v>
                </c:pt>
                <c:pt idx="1605">
                  <c:v>0.67792317433516303</c:v>
                </c:pt>
                <c:pt idx="1606">
                  <c:v>0.67834529337273097</c:v>
                </c:pt>
                <c:pt idx="1607">
                  <c:v>0.67876741241030003</c:v>
                </c:pt>
                <c:pt idx="1608">
                  <c:v>0.67918953144786798</c:v>
                </c:pt>
                <c:pt idx="1609">
                  <c:v>0.67961165048543704</c:v>
                </c:pt>
                <c:pt idx="1610">
                  <c:v>0.68003376952300598</c:v>
                </c:pt>
                <c:pt idx="1611">
                  <c:v>0.68045588856057404</c:v>
                </c:pt>
                <c:pt idx="1612">
                  <c:v>0.68087800759814299</c:v>
                </c:pt>
                <c:pt idx="1613">
                  <c:v>0.68130012663571105</c:v>
                </c:pt>
                <c:pt idx="1614">
                  <c:v>0.68172224567327999</c:v>
                </c:pt>
                <c:pt idx="1615">
                  <c:v>0.68214436471084905</c:v>
                </c:pt>
                <c:pt idx="1616">
                  <c:v>0.682566483748417</c:v>
                </c:pt>
                <c:pt idx="1617">
                  <c:v>0.68298860278598605</c:v>
                </c:pt>
                <c:pt idx="1618">
                  <c:v>0.683410721823554</c:v>
                </c:pt>
                <c:pt idx="1619">
                  <c:v>0.68383284086112295</c:v>
                </c:pt>
                <c:pt idx="1620">
                  <c:v>0.68425495989869101</c:v>
                </c:pt>
                <c:pt idx="1621">
                  <c:v>0.68467707893625995</c:v>
                </c:pt>
                <c:pt idx="1622">
                  <c:v>0.68509919797382901</c:v>
                </c:pt>
                <c:pt idx="1623">
                  <c:v>0.68552131701139696</c:v>
                </c:pt>
                <c:pt idx="1624">
                  <c:v>0.68594343604896602</c:v>
                </c:pt>
                <c:pt idx="1625">
                  <c:v>0.68636555508653396</c:v>
                </c:pt>
                <c:pt idx="1626">
                  <c:v>0.68678767412410302</c:v>
                </c:pt>
                <c:pt idx="1627">
                  <c:v>0.68720979316167197</c:v>
                </c:pt>
                <c:pt idx="1628">
                  <c:v>0.68763191219924003</c:v>
                </c:pt>
                <c:pt idx="1629">
                  <c:v>0.68805403123680897</c:v>
                </c:pt>
                <c:pt idx="1630">
                  <c:v>0.68847615027437703</c:v>
                </c:pt>
                <c:pt idx="1631">
                  <c:v>0.68889826931194598</c:v>
                </c:pt>
                <c:pt idx="1632">
                  <c:v>0.68932038834951503</c:v>
                </c:pt>
                <c:pt idx="1633">
                  <c:v>0.68974250738708298</c:v>
                </c:pt>
                <c:pt idx="1634">
                  <c:v>0.69016462642465204</c:v>
                </c:pt>
                <c:pt idx="1635">
                  <c:v>0.69058674546221999</c:v>
                </c:pt>
                <c:pt idx="1636">
                  <c:v>0.69100886449978904</c:v>
                </c:pt>
                <c:pt idx="1637">
                  <c:v>0.69143098353735699</c:v>
                </c:pt>
                <c:pt idx="1638">
                  <c:v>0.69185310257492605</c:v>
                </c:pt>
                <c:pt idx="1639">
                  <c:v>0.692275221612495</c:v>
                </c:pt>
                <c:pt idx="1640">
                  <c:v>0.69269734065006305</c:v>
                </c:pt>
                <c:pt idx="1641">
                  <c:v>0.693119459687632</c:v>
                </c:pt>
                <c:pt idx="1642">
                  <c:v>0.69354157872519995</c:v>
                </c:pt>
                <c:pt idx="1643">
                  <c:v>0.69396369776276901</c:v>
                </c:pt>
                <c:pt idx="1644">
                  <c:v>0.69438581680033795</c:v>
                </c:pt>
                <c:pt idx="1645">
                  <c:v>0.69480793583790601</c:v>
                </c:pt>
                <c:pt idx="1646">
                  <c:v>0.69523005487547496</c:v>
                </c:pt>
                <c:pt idx="1647">
                  <c:v>0.69565217391304401</c:v>
                </c:pt>
                <c:pt idx="1648">
                  <c:v>0.69607429295061196</c:v>
                </c:pt>
                <c:pt idx="1649">
                  <c:v>0.69649641198818102</c:v>
                </c:pt>
                <c:pt idx="1650">
                  <c:v>0.69691853102574897</c:v>
                </c:pt>
                <c:pt idx="1651">
                  <c:v>0.69734065006331802</c:v>
                </c:pt>
                <c:pt idx="1652">
                  <c:v>0.69776276910088597</c:v>
                </c:pt>
                <c:pt idx="1653">
                  <c:v>0.69818488813845503</c:v>
                </c:pt>
                <c:pt idx="1654">
                  <c:v>0.69860700717602398</c:v>
                </c:pt>
                <c:pt idx="1655">
                  <c:v>0.69902912621359303</c:v>
                </c:pt>
                <c:pt idx="1656">
                  <c:v>0.69945124525116098</c:v>
                </c:pt>
                <c:pt idx="1657">
                  <c:v>0.69987336428872904</c:v>
                </c:pt>
                <c:pt idx="1658">
                  <c:v>0.70029548332629799</c:v>
                </c:pt>
                <c:pt idx="1659">
                  <c:v>0.70071760236386704</c:v>
                </c:pt>
                <c:pt idx="1660">
                  <c:v>0.70113972140143499</c:v>
                </c:pt>
                <c:pt idx="1661">
                  <c:v>0.70156184043900405</c:v>
                </c:pt>
                <c:pt idx="1662">
                  <c:v>0.70198395947657199</c:v>
                </c:pt>
                <c:pt idx="1663">
                  <c:v>0.70240607851414105</c:v>
                </c:pt>
                <c:pt idx="1664">
                  <c:v>0.70282819755171</c:v>
                </c:pt>
                <c:pt idx="1665">
                  <c:v>0.70325031658927795</c:v>
                </c:pt>
                <c:pt idx="1666">
                  <c:v>0.703672435626847</c:v>
                </c:pt>
                <c:pt idx="1667">
                  <c:v>0.70409455466441595</c:v>
                </c:pt>
                <c:pt idx="1668">
                  <c:v>0.70451667370198401</c:v>
                </c:pt>
                <c:pt idx="1669">
                  <c:v>0.70493879273955296</c:v>
                </c:pt>
                <c:pt idx="1670">
                  <c:v>0.70536091177712101</c:v>
                </c:pt>
                <c:pt idx="1671">
                  <c:v>0.70578303081468996</c:v>
                </c:pt>
                <c:pt idx="1672">
                  <c:v>0.70620514985225802</c:v>
                </c:pt>
                <c:pt idx="1673">
                  <c:v>0.70662726888982696</c:v>
                </c:pt>
                <c:pt idx="1674">
                  <c:v>0.70704938792739602</c:v>
                </c:pt>
                <c:pt idx="1675">
                  <c:v>0.70747150696496397</c:v>
                </c:pt>
                <c:pt idx="1676">
                  <c:v>0.70789362600253303</c:v>
                </c:pt>
                <c:pt idx="1677">
                  <c:v>0.70831574504010097</c:v>
                </c:pt>
                <c:pt idx="1678">
                  <c:v>0.70873786407767003</c:v>
                </c:pt>
                <c:pt idx="1679">
                  <c:v>0.70915998311523798</c:v>
                </c:pt>
                <c:pt idx="1680">
                  <c:v>0.70958210215280704</c:v>
                </c:pt>
                <c:pt idx="1681">
                  <c:v>0.71000422119037598</c:v>
                </c:pt>
                <c:pt idx="1682">
                  <c:v>0.71042634022794404</c:v>
                </c:pt>
                <c:pt idx="1683">
                  <c:v>0.71084845926551299</c:v>
                </c:pt>
                <c:pt idx="1684">
                  <c:v>0.71127057830308205</c:v>
                </c:pt>
                <c:pt idx="1685">
                  <c:v>0.71169269734064999</c:v>
                </c:pt>
                <c:pt idx="1686">
                  <c:v>0.71211481637821905</c:v>
                </c:pt>
                <c:pt idx="1687">
                  <c:v>0.712536935415787</c:v>
                </c:pt>
                <c:pt idx="1688">
                  <c:v>0.71295905445335594</c:v>
                </c:pt>
                <c:pt idx="1689">
                  <c:v>0.713381173490924</c:v>
                </c:pt>
                <c:pt idx="1690">
                  <c:v>0.71380329252849295</c:v>
                </c:pt>
                <c:pt idx="1691">
                  <c:v>0.71422541156606201</c:v>
                </c:pt>
                <c:pt idx="1692">
                  <c:v>0.71464753060362995</c:v>
                </c:pt>
                <c:pt idx="1693">
                  <c:v>0.71506964964119901</c:v>
                </c:pt>
                <c:pt idx="1694">
                  <c:v>0.71549176867876696</c:v>
                </c:pt>
                <c:pt idx="1695">
                  <c:v>0.71591388771633602</c:v>
                </c:pt>
                <c:pt idx="1696">
                  <c:v>0.71633600675390396</c:v>
                </c:pt>
                <c:pt idx="1697">
                  <c:v>0.71675812579147302</c:v>
                </c:pt>
                <c:pt idx="1698">
                  <c:v>0.71718024482904197</c:v>
                </c:pt>
                <c:pt idx="1699">
                  <c:v>0.71760236386661003</c:v>
                </c:pt>
                <c:pt idx="1700">
                  <c:v>0.71802448290417897</c:v>
                </c:pt>
                <c:pt idx="1701">
                  <c:v>0.71844660194174803</c:v>
                </c:pt>
                <c:pt idx="1702">
                  <c:v>0.71886872097931598</c:v>
                </c:pt>
                <c:pt idx="1703">
                  <c:v>0.71929084001688504</c:v>
                </c:pt>
                <c:pt idx="1704">
                  <c:v>0.71971295905445298</c:v>
                </c:pt>
                <c:pt idx="1705">
                  <c:v>0.72013507809202204</c:v>
                </c:pt>
                <c:pt idx="1706">
                  <c:v>0.72055719712959099</c:v>
                </c:pt>
                <c:pt idx="1707">
                  <c:v>0.72097931616715905</c:v>
                </c:pt>
                <c:pt idx="1708">
                  <c:v>0.72140143520472799</c:v>
                </c:pt>
                <c:pt idx="1709">
                  <c:v>0.72182355424229605</c:v>
                </c:pt>
                <c:pt idx="1710">
                  <c:v>0.722245673279865</c:v>
                </c:pt>
                <c:pt idx="1711">
                  <c:v>0.72266779231743405</c:v>
                </c:pt>
                <c:pt idx="1712">
                  <c:v>0.723089911355002</c:v>
                </c:pt>
                <c:pt idx="1713">
                  <c:v>0.72351203039257095</c:v>
                </c:pt>
                <c:pt idx="1714">
                  <c:v>0.72393414943013901</c:v>
                </c:pt>
                <c:pt idx="1715">
                  <c:v>0.72435626846770795</c:v>
                </c:pt>
                <c:pt idx="1716">
                  <c:v>0.72477838750527701</c:v>
                </c:pt>
                <c:pt idx="1717">
                  <c:v>0.72520050654284496</c:v>
                </c:pt>
                <c:pt idx="1718">
                  <c:v>0.72562262558041402</c:v>
                </c:pt>
                <c:pt idx="1719">
                  <c:v>0.72604474461798196</c:v>
                </c:pt>
                <c:pt idx="1720">
                  <c:v>0.72646686365555102</c:v>
                </c:pt>
                <c:pt idx="1721">
                  <c:v>0.72688898269311997</c:v>
                </c:pt>
                <c:pt idx="1722">
                  <c:v>0.72731110173068803</c:v>
                </c:pt>
                <c:pt idx="1723">
                  <c:v>0.72773322076825597</c:v>
                </c:pt>
                <c:pt idx="1724">
                  <c:v>0.72815533980582503</c:v>
                </c:pt>
                <c:pt idx="1725">
                  <c:v>0.72857745884339398</c:v>
                </c:pt>
                <c:pt idx="1726">
                  <c:v>0.72899957788096303</c:v>
                </c:pt>
                <c:pt idx="1727">
                  <c:v>0.72942169691853098</c:v>
                </c:pt>
                <c:pt idx="1728">
                  <c:v>0.72984381595610004</c:v>
                </c:pt>
                <c:pt idx="1729">
                  <c:v>0.73026593499366799</c:v>
                </c:pt>
                <c:pt idx="1730">
                  <c:v>0.73068805403123704</c:v>
                </c:pt>
                <c:pt idx="1731">
                  <c:v>0.73111017306880499</c:v>
                </c:pt>
                <c:pt idx="1732">
                  <c:v>0.73153229210637405</c:v>
                </c:pt>
                <c:pt idx="1733">
                  <c:v>0.731954411143943</c:v>
                </c:pt>
                <c:pt idx="1734">
                  <c:v>0.73237653018151105</c:v>
                </c:pt>
                <c:pt idx="1735">
                  <c:v>0.73279864921908</c:v>
                </c:pt>
                <c:pt idx="1736">
                  <c:v>0.73322076825664795</c:v>
                </c:pt>
                <c:pt idx="1737">
                  <c:v>0.73364288729421701</c:v>
                </c:pt>
                <c:pt idx="1738">
                  <c:v>0.73406500633178595</c:v>
                </c:pt>
                <c:pt idx="1739">
                  <c:v>0.73448712536935401</c:v>
                </c:pt>
                <c:pt idx="1740">
                  <c:v>0.73490924440692296</c:v>
                </c:pt>
                <c:pt idx="1741">
                  <c:v>0.73533136344449102</c:v>
                </c:pt>
                <c:pt idx="1742">
                  <c:v>0.73575348248205996</c:v>
                </c:pt>
                <c:pt idx="1743">
                  <c:v>0.73617560151962902</c:v>
                </c:pt>
                <c:pt idx="1744">
                  <c:v>0.73659772055719697</c:v>
                </c:pt>
                <c:pt idx="1745">
                  <c:v>0.73701983959476602</c:v>
                </c:pt>
                <c:pt idx="1746">
                  <c:v>0.73744195863233397</c:v>
                </c:pt>
                <c:pt idx="1747">
                  <c:v>0.73786407766990303</c:v>
                </c:pt>
                <c:pt idx="1748">
                  <c:v>0.73828619670747098</c:v>
                </c:pt>
                <c:pt idx="1749">
                  <c:v>0.73870831574504003</c:v>
                </c:pt>
                <c:pt idx="1750">
                  <c:v>0.73913043478260798</c:v>
                </c:pt>
                <c:pt idx="1751">
                  <c:v>0.73955255382017704</c:v>
                </c:pt>
                <c:pt idx="1752">
                  <c:v>0.73997467285774599</c:v>
                </c:pt>
                <c:pt idx="1753">
                  <c:v>0.74039679189531404</c:v>
                </c:pt>
                <c:pt idx="1754">
                  <c:v>0.74081891093288299</c:v>
                </c:pt>
                <c:pt idx="1755">
                  <c:v>0.74124102997045205</c:v>
                </c:pt>
                <c:pt idx="1756">
                  <c:v>0.74166314900802</c:v>
                </c:pt>
                <c:pt idx="1757">
                  <c:v>0.74208526804558905</c:v>
                </c:pt>
                <c:pt idx="1758">
                  <c:v>0.742507387083157</c:v>
                </c:pt>
                <c:pt idx="1759">
                  <c:v>0.74292950612072595</c:v>
                </c:pt>
                <c:pt idx="1760">
                  <c:v>0.743351625158295</c:v>
                </c:pt>
                <c:pt idx="1761">
                  <c:v>0.74377374419586295</c:v>
                </c:pt>
                <c:pt idx="1762">
                  <c:v>0.74419586323343201</c:v>
                </c:pt>
                <c:pt idx="1763">
                  <c:v>0.74461798227099996</c:v>
                </c:pt>
                <c:pt idx="1764">
                  <c:v>0.74504010130856901</c:v>
                </c:pt>
                <c:pt idx="1765">
                  <c:v>0.74546222034613696</c:v>
                </c:pt>
                <c:pt idx="1766">
                  <c:v>0.74588433938370602</c:v>
                </c:pt>
                <c:pt idx="1767">
                  <c:v>0.74630645842127497</c:v>
                </c:pt>
                <c:pt idx="1768">
                  <c:v>0.74672857745884402</c:v>
                </c:pt>
                <c:pt idx="1769">
                  <c:v>0.74715069649641197</c:v>
                </c:pt>
                <c:pt idx="1770">
                  <c:v>0.74757281553398103</c:v>
                </c:pt>
                <c:pt idx="1771">
                  <c:v>0.74799493457154898</c:v>
                </c:pt>
                <c:pt idx="1772">
                  <c:v>0.74841705360911803</c:v>
                </c:pt>
                <c:pt idx="1773">
                  <c:v>0.74883917264668598</c:v>
                </c:pt>
                <c:pt idx="1774">
                  <c:v>0.74926129168425504</c:v>
                </c:pt>
                <c:pt idx="1775">
                  <c:v>0.74968341072182398</c:v>
                </c:pt>
                <c:pt idx="1776">
                  <c:v>0.75010552975939204</c:v>
                </c:pt>
                <c:pt idx="1777">
                  <c:v>0.75052764879696099</c:v>
                </c:pt>
                <c:pt idx="1778">
                  <c:v>0.75094976783453005</c:v>
                </c:pt>
                <c:pt idx="1779">
                  <c:v>0.75137188687209799</c:v>
                </c:pt>
                <c:pt idx="1780">
                  <c:v>0.75179400590966705</c:v>
                </c:pt>
                <c:pt idx="1781">
                  <c:v>0.752216124947235</c:v>
                </c:pt>
                <c:pt idx="1782">
                  <c:v>0.75263824398480395</c:v>
                </c:pt>
                <c:pt idx="1783">
                  <c:v>0.753060363022372</c:v>
                </c:pt>
                <c:pt idx="1784">
                  <c:v>0.75348248205994095</c:v>
                </c:pt>
                <c:pt idx="1785">
                  <c:v>0.75390460109750901</c:v>
                </c:pt>
                <c:pt idx="1786">
                  <c:v>0.75432672013507795</c:v>
                </c:pt>
                <c:pt idx="1787">
                  <c:v>0.75474883917264701</c:v>
                </c:pt>
                <c:pt idx="1788">
                  <c:v>0.75517095821021496</c:v>
                </c:pt>
                <c:pt idx="1789">
                  <c:v>0.75559307724778402</c:v>
                </c:pt>
                <c:pt idx="1790">
                  <c:v>0.75601519628535296</c:v>
                </c:pt>
                <c:pt idx="1791">
                  <c:v>0.75643731532292102</c:v>
                </c:pt>
                <c:pt idx="1792">
                  <c:v>0.75685943436048997</c:v>
                </c:pt>
                <c:pt idx="1793">
                  <c:v>0.75728155339805803</c:v>
                </c:pt>
                <c:pt idx="1794">
                  <c:v>0.75770367243562697</c:v>
                </c:pt>
                <c:pt idx="1795">
                  <c:v>0.75812579147319603</c:v>
                </c:pt>
                <c:pt idx="1796">
                  <c:v>0.75854791051076398</c:v>
                </c:pt>
                <c:pt idx="1797">
                  <c:v>0.75897002954833304</c:v>
                </c:pt>
                <c:pt idx="1798">
                  <c:v>0.75939214858590098</c:v>
                </c:pt>
                <c:pt idx="1799">
                  <c:v>0.75981426762347004</c:v>
                </c:pt>
                <c:pt idx="1800">
                  <c:v>0.76023638666103799</c:v>
                </c:pt>
                <c:pt idx="1801">
                  <c:v>0.76065850569860705</c:v>
                </c:pt>
                <c:pt idx="1802">
                  <c:v>0.76108062473617599</c:v>
                </c:pt>
                <c:pt idx="1803">
                  <c:v>0.76150274377374405</c:v>
                </c:pt>
                <c:pt idx="1804">
                  <c:v>0.761924862811313</c:v>
                </c:pt>
                <c:pt idx="1805">
                  <c:v>0.76234698184888094</c:v>
                </c:pt>
                <c:pt idx="1806">
                  <c:v>0.76276910088645</c:v>
                </c:pt>
                <c:pt idx="1807">
                  <c:v>0.76319121992401895</c:v>
                </c:pt>
                <c:pt idx="1808">
                  <c:v>0.76361333896158701</c:v>
                </c:pt>
                <c:pt idx="1809">
                  <c:v>0.76403545799915595</c:v>
                </c:pt>
                <c:pt idx="1810">
                  <c:v>0.76445757703672401</c:v>
                </c:pt>
                <c:pt idx="1811">
                  <c:v>0.76487969607429296</c:v>
                </c:pt>
                <c:pt idx="1812">
                  <c:v>0.76530181511186202</c:v>
                </c:pt>
                <c:pt idx="1813">
                  <c:v>0.76572393414942996</c:v>
                </c:pt>
                <c:pt idx="1814">
                  <c:v>0.76614605318699902</c:v>
                </c:pt>
                <c:pt idx="1815">
                  <c:v>0.76656817222456697</c:v>
                </c:pt>
                <c:pt idx="1816">
                  <c:v>0.76699029126213603</c:v>
                </c:pt>
                <c:pt idx="1817">
                  <c:v>0.76741241029970497</c:v>
                </c:pt>
                <c:pt idx="1818">
                  <c:v>0.76783452933727303</c:v>
                </c:pt>
                <c:pt idx="1819">
                  <c:v>0.76825664837484198</c:v>
                </c:pt>
                <c:pt idx="1820">
                  <c:v>0.76867876741241004</c:v>
                </c:pt>
                <c:pt idx="1821">
                  <c:v>0.76910088644997898</c:v>
                </c:pt>
                <c:pt idx="1822">
                  <c:v>0.76952300548754804</c:v>
                </c:pt>
                <c:pt idx="1823">
                  <c:v>0.76994512452511599</c:v>
                </c:pt>
                <c:pt idx="1824">
                  <c:v>0.77036724356268504</c:v>
                </c:pt>
                <c:pt idx="1825">
                  <c:v>0.77078936260025299</c:v>
                </c:pt>
                <c:pt idx="1826">
                  <c:v>0.77121148163782205</c:v>
                </c:pt>
                <c:pt idx="1827">
                  <c:v>0.77163360067539</c:v>
                </c:pt>
                <c:pt idx="1828">
                  <c:v>0.77205571971295905</c:v>
                </c:pt>
                <c:pt idx="1829">
                  <c:v>0.772477838750528</c:v>
                </c:pt>
                <c:pt idx="1830">
                  <c:v>0.77289995778809595</c:v>
                </c:pt>
                <c:pt idx="1831">
                  <c:v>0.77332207682566501</c:v>
                </c:pt>
                <c:pt idx="1832">
                  <c:v>0.77374419586323295</c:v>
                </c:pt>
                <c:pt idx="1833">
                  <c:v>0.77416631490080201</c:v>
                </c:pt>
                <c:pt idx="1834">
                  <c:v>0.77458843393837096</c:v>
                </c:pt>
                <c:pt idx="1835">
                  <c:v>0.77501055297593902</c:v>
                </c:pt>
                <c:pt idx="1836">
                  <c:v>0.77543267201350796</c:v>
                </c:pt>
                <c:pt idx="1837">
                  <c:v>0.77585479105107602</c:v>
                </c:pt>
                <c:pt idx="1838">
                  <c:v>0.77627691008864497</c:v>
                </c:pt>
                <c:pt idx="1839">
                  <c:v>0.77669902912621402</c:v>
                </c:pt>
                <c:pt idx="1840">
                  <c:v>0.77712114816378197</c:v>
                </c:pt>
                <c:pt idx="1841">
                  <c:v>0.77754326720135103</c:v>
                </c:pt>
                <c:pt idx="1842">
                  <c:v>0.77796538623891898</c:v>
                </c:pt>
                <c:pt idx="1843">
                  <c:v>0.77838750527648803</c:v>
                </c:pt>
                <c:pt idx="1844">
                  <c:v>0.77880962431405698</c:v>
                </c:pt>
                <c:pt idx="1845">
                  <c:v>0.77923174335162504</c:v>
                </c:pt>
                <c:pt idx="1846">
                  <c:v>0.77965386238919399</c:v>
                </c:pt>
                <c:pt idx="1847">
                  <c:v>0.78007598142676204</c:v>
                </c:pt>
                <c:pt idx="1848">
                  <c:v>0.78049810046433099</c:v>
                </c:pt>
                <c:pt idx="1849">
                  <c:v>0.78092021950190005</c:v>
                </c:pt>
                <c:pt idx="1850">
                  <c:v>0.781342338539468</c:v>
                </c:pt>
                <c:pt idx="1851">
                  <c:v>0.78176445757703705</c:v>
                </c:pt>
                <c:pt idx="1852">
                  <c:v>0.782186576614605</c:v>
                </c:pt>
                <c:pt idx="1853">
                  <c:v>0.78260869565217395</c:v>
                </c:pt>
                <c:pt idx="1854">
                  <c:v>0.783030814689743</c:v>
                </c:pt>
                <c:pt idx="1855">
                  <c:v>0.78345293372731095</c:v>
                </c:pt>
                <c:pt idx="1856">
                  <c:v>0.78387505276488001</c:v>
                </c:pt>
                <c:pt idx="1857">
                  <c:v>0.78429717180244796</c:v>
                </c:pt>
                <c:pt idx="1858">
                  <c:v>0.78471929084001701</c:v>
                </c:pt>
                <c:pt idx="1859">
                  <c:v>0.78514140987758596</c:v>
                </c:pt>
                <c:pt idx="1860">
                  <c:v>0.78556352891515402</c:v>
                </c:pt>
                <c:pt idx="1861">
                  <c:v>0.78598564795272197</c:v>
                </c:pt>
                <c:pt idx="1862">
                  <c:v>0.78640776699029102</c:v>
                </c:pt>
                <c:pt idx="1863">
                  <c:v>0.78682988602785997</c:v>
                </c:pt>
                <c:pt idx="1864">
                  <c:v>0.78725200506542803</c:v>
                </c:pt>
                <c:pt idx="1865">
                  <c:v>0.78767412410299698</c:v>
                </c:pt>
                <c:pt idx="1866">
                  <c:v>0.78809624314056603</c:v>
                </c:pt>
                <c:pt idx="1867">
                  <c:v>0.78851836217813398</c:v>
                </c:pt>
                <c:pt idx="1868">
                  <c:v>0.78894048121570304</c:v>
                </c:pt>
                <c:pt idx="1869">
                  <c:v>0.78936260025327099</c:v>
                </c:pt>
                <c:pt idx="1870">
                  <c:v>0.78978471929084004</c:v>
                </c:pt>
                <c:pt idx="1871">
                  <c:v>0.79020683832840899</c:v>
                </c:pt>
                <c:pt idx="1872">
                  <c:v>0.79062895736597705</c:v>
                </c:pt>
                <c:pt idx="1873">
                  <c:v>0.79105107640354599</c:v>
                </c:pt>
                <c:pt idx="1874">
                  <c:v>0.79147319544111405</c:v>
                </c:pt>
                <c:pt idx="1875">
                  <c:v>0.791895314478683</c:v>
                </c:pt>
                <c:pt idx="1876">
                  <c:v>0.79231743351625095</c:v>
                </c:pt>
                <c:pt idx="1877">
                  <c:v>0.79273955255382</c:v>
                </c:pt>
                <c:pt idx="1878">
                  <c:v>0.79316167159138895</c:v>
                </c:pt>
                <c:pt idx="1879">
                  <c:v>0.79358379062895701</c:v>
                </c:pt>
                <c:pt idx="1880">
                  <c:v>0.79400590966652596</c:v>
                </c:pt>
                <c:pt idx="1881">
                  <c:v>0.79442802870409501</c:v>
                </c:pt>
                <c:pt idx="1882">
                  <c:v>0.79485014774166296</c:v>
                </c:pt>
                <c:pt idx="1883">
                  <c:v>0.79527226677923202</c:v>
                </c:pt>
                <c:pt idx="1884">
                  <c:v>0.79569438581679997</c:v>
                </c:pt>
                <c:pt idx="1885">
                  <c:v>0.79611650485436902</c:v>
                </c:pt>
                <c:pt idx="1886">
                  <c:v>0.79653862389193697</c:v>
                </c:pt>
                <c:pt idx="1887">
                  <c:v>0.79696074292950603</c:v>
                </c:pt>
                <c:pt idx="1888">
                  <c:v>0.79738286196707397</c:v>
                </c:pt>
                <c:pt idx="1889">
                  <c:v>0.79780498100464303</c:v>
                </c:pt>
                <c:pt idx="1890">
                  <c:v>0.79822710004221198</c:v>
                </c:pt>
                <c:pt idx="1891">
                  <c:v>0.79864921907978104</c:v>
                </c:pt>
                <c:pt idx="1892">
                  <c:v>0.79907133811734898</c:v>
                </c:pt>
                <c:pt idx="1893">
                  <c:v>0.79949345715491804</c:v>
                </c:pt>
                <c:pt idx="1894">
                  <c:v>0.79991557619248599</c:v>
                </c:pt>
                <c:pt idx="1895">
                  <c:v>0.80033769523005505</c:v>
                </c:pt>
                <c:pt idx="1896">
                  <c:v>0.80075981426762399</c:v>
                </c:pt>
                <c:pt idx="1897">
                  <c:v>0.80118193330519205</c:v>
                </c:pt>
                <c:pt idx="1898">
                  <c:v>0.801604052342761</c:v>
                </c:pt>
                <c:pt idx="1899">
                  <c:v>0.80202617138032894</c:v>
                </c:pt>
                <c:pt idx="1900">
                  <c:v>0.802448290417898</c:v>
                </c:pt>
                <c:pt idx="1901">
                  <c:v>0.80287040945546595</c:v>
                </c:pt>
                <c:pt idx="1902">
                  <c:v>0.80329252849303501</c:v>
                </c:pt>
                <c:pt idx="1903">
                  <c:v>0.80371464753060395</c:v>
                </c:pt>
                <c:pt idx="1904">
                  <c:v>0.80413676656817201</c:v>
                </c:pt>
                <c:pt idx="1905">
                  <c:v>0.80455888560574096</c:v>
                </c:pt>
                <c:pt idx="1906">
                  <c:v>0.80498100464331002</c:v>
                </c:pt>
                <c:pt idx="1907">
                  <c:v>0.80540312368087796</c:v>
                </c:pt>
                <c:pt idx="1908">
                  <c:v>0.80582524271844702</c:v>
                </c:pt>
                <c:pt idx="1909">
                  <c:v>0.80624736175601497</c:v>
                </c:pt>
                <c:pt idx="1910">
                  <c:v>0.80666948079358403</c:v>
                </c:pt>
                <c:pt idx="1911">
                  <c:v>0.80709159983115197</c:v>
                </c:pt>
                <c:pt idx="1912">
                  <c:v>0.80751371886872103</c:v>
                </c:pt>
                <c:pt idx="1913">
                  <c:v>0.80793583790628998</c:v>
                </c:pt>
                <c:pt idx="1914">
                  <c:v>0.80835795694385804</c:v>
                </c:pt>
                <c:pt idx="1915">
                  <c:v>0.80878007598142698</c:v>
                </c:pt>
                <c:pt idx="1916">
                  <c:v>0.80920219501899504</c:v>
                </c:pt>
                <c:pt idx="1917">
                  <c:v>0.80962431405656399</c:v>
                </c:pt>
                <c:pt idx="1918">
                  <c:v>0.81004643309413304</c:v>
                </c:pt>
                <c:pt idx="1919">
                  <c:v>0.81046855213170099</c:v>
                </c:pt>
                <c:pt idx="1920">
                  <c:v>0.81089067116927005</c:v>
                </c:pt>
                <c:pt idx="1921">
                  <c:v>0.811312790206838</c:v>
                </c:pt>
                <c:pt idx="1922">
                  <c:v>0.81173490924440705</c:v>
                </c:pt>
                <c:pt idx="1923">
                  <c:v>0.812157028281976</c:v>
                </c:pt>
                <c:pt idx="1924">
                  <c:v>0.81257914731954395</c:v>
                </c:pt>
                <c:pt idx="1925">
                  <c:v>0.81300126635711301</c:v>
                </c:pt>
                <c:pt idx="1926">
                  <c:v>0.81342338539468095</c:v>
                </c:pt>
                <c:pt idx="1927">
                  <c:v>0.81384550443225001</c:v>
                </c:pt>
                <c:pt idx="1928">
                  <c:v>0.81426762346981896</c:v>
                </c:pt>
                <c:pt idx="1929">
                  <c:v>0.81468974250738702</c:v>
                </c:pt>
                <c:pt idx="1930">
                  <c:v>0.81511186154495496</c:v>
                </c:pt>
                <c:pt idx="1931">
                  <c:v>0.81553398058252402</c:v>
                </c:pt>
                <c:pt idx="1932">
                  <c:v>0.81595609962009297</c:v>
                </c:pt>
                <c:pt idx="1933">
                  <c:v>0.81637821865766202</c:v>
                </c:pt>
                <c:pt idx="1934">
                  <c:v>0.81680033769522997</c:v>
                </c:pt>
                <c:pt idx="1935">
                  <c:v>0.81722245673279903</c:v>
                </c:pt>
                <c:pt idx="1936">
                  <c:v>0.81764457577036698</c:v>
                </c:pt>
                <c:pt idx="1937">
                  <c:v>0.81806669480793603</c:v>
                </c:pt>
                <c:pt idx="1938">
                  <c:v>0.81848881384550398</c:v>
                </c:pt>
                <c:pt idx="1939">
                  <c:v>0.81891093288307304</c:v>
                </c:pt>
                <c:pt idx="1940">
                  <c:v>0.81933305192064099</c:v>
                </c:pt>
                <c:pt idx="1941">
                  <c:v>0.81975517095821004</c:v>
                </c:pt>
                <c:pt idx="1942">
                  <c:v>0.82017728999577899</c:v>
                </c:pt>
                <c:pt idx="1943">
                  <c:v>0.82059940903334705</c:v>
                </c:pt>
                <c:pt idx="1944">
                  <c:v>0.821021528070916</c:v>
                </c:pt>
                <c:pt idx="1945">
                  <c:v>0.82144364710848505</c:v>
                </c:pt>
                <c:pt idx="1946">
                  <c:v>0.821865766146053</c:v>
                </c:pt>
                <c:pt idx="1947">
                  <c:v>0.82228788518362195</c:v>
                </c:pt>
                <c:pt idx="1948">
                  <c:v>0.82271000422119001</c:v>
                </c:pt>
                <c:pt idx="1949">
                  <c:v>0.82313212325875895</c:v>
                </c:pt>
                <c:pt idx="1950">
                  <c:v>0.82355424229632801</c:v>
                </c:pt>
                <c:pt idx="1951">
                  <c:v>0.82397636133389596</c:v>
                </c:pt>
                <c:pt idx="1952">
                  <c:v>0.82439848037146501</c:v>
                </c:pt>
                <c:pt idx="1953">
                  <c:v>0.82482059940903296</c:v>
                </c:pt>
                <c:pt idx="1954">
                  <c:v>0.82524271844660202</c:v>
                </c:pt>
                <c:pt idx="1955">
                  <c:v>0.82566483748417097</c:v>
                </c:pt>
                <c:pt idx="1956">
                  <c:v>0.82608695652173902</c:v>
                </c:pt>
                <c:pt idx="1957">
                  <c:v>0.82650907555930797</c:v>
                </c:pt>
                <c:pt idx="1958">
                  <c:v>0.82693119459687703</c:v>
                </c:pt>
                <c:pt idx="1959">
                  <c:v>0.82735331363444498</c:v>
                </c:pt>
                <c:pt idx="1960">
                  <c:v>0.82777543267201403</c:v>
                </c:pt>
                <c:pt idx="1961">
                  <c:v>0.82819755170958198</c:v>
                </c:pt>
                <c:pt idx="1962">
                  <c:v>0.82861967074715104</c:v>
                </c:pt>
                <c:pt idx="1963">
                  <c:v>0.82904178978471899</c:v>
                </c:pt>
                <c:pt idx="1964">
                  <c:v>0.82946390882228804</c:v>
                </c:pt>
                <c:pt idx="1965">
                  <c:v>0.82988602785985599</c:v>
                </c:pt>
                <c:pt idx="1966">
                  <c:v>0.83030814689742505</c:v>
                </c:pt>
                <c:pt idx="1967">
                  <c:v>0.83073026593499399</c:v>
                </c:pt>
                <c:pt idx="1968">
                  <c:v>0.83115238497256205</c:v>
                </c:pt>
                <c:pt idx="1969">
                  <c:v>0.831574504010131</c:v>
                </c:pt>
                <c:pt idx="1970">
                  <c:v>0.83199662304769995</c:v>
                </c:pt>
                <c:pt idx="1971">
                  <c:v>0.832418742085268</c:v>
                </c:pt>
                <c:pt idx="1972">
                  <c:v>0.83284086112283695</c:v>
                </c:pt>
                <c:pt idx="1973">
                  <c:v>0.83326298016040501</c:v>
                </c:pt>
                <c:pt idx="1974">
                  <c:v>0.83368509919797396</c:v>
                </c:pt>
                <c:pt idx="1975">
                  <c:v>0.83410721823554301</c:v>
                </c:pt>
                <c:pt idx="1976">
                  <c:v>0.83452933727311096</c:v>
                </c:pt>
                <c:pt idx="1977">
                  <c:v>0.83495145631068002</c:v>
                </c:pt>
                <c:pt idx="1978">
                  <c:v>0.83537357534824797</c:v>
                </c:pt>
                <c:pt idx="1979">
                  <c:v>0.83579569438581702</c:v>
                </c:pt>
                <c:pt idx="1980">
                  <c:v>0.83621781342338597</c:v>
                </c:pt>
                <c:pt idx="1981">
                  <c:v>0.83663993246095403</c:v>
                </c:pt>
                <c:pt idx="1982">
                  <c:v>0.83706205149852297</c:v>
                </c:pt>
                <c:pt idx="1983">
                  <c:v>0.83748417053609103</c:v>
                </c:pt>
                <c:pt idx="1984">
                  <c:v>0.83790628957365998</c:v>
                </c:pt>
                <c:pt idx="1985">
                  <c:v>0.83832840861122804</c:v>
                </c:pt>
                <c:pt idx="1986">
                  <c:v>0.83875052764879698</c:v>
                </c:pt>
                <c:pt idx="1987">
                  <c:v>0.83917264668636604</c:v>
                </c:pt>
                <c:pt idx="1988">
                  <c:v>0.83959476572393399</c:v>
                </c:pt>
                <c:pt idx="1989">
                  <c:v>0.84001688476150305</c:v>
                </c:pt>
                <c:pt idx="1990">
                  <c:v>0.84043900379907099</c:v>
                </c:pt>
                <c:pt idx="1991">
                  <c:v>0.84086112283664005</c:v>
                </c:pt>
                <c:pt idx="1992">
                  <c:v>0.841283241874208</c:v>
                </c:pt>
                <c:pt idx="1993">
                  <c:v>0.84170536091177695</c:v>
                </c:pt>
                <c:pt idx="1994">
                  <c:v>0.842127479949346</c:v>
                </c:pt>
                <c:pt idx="1995">
                  <c:v>0.84254959898691395</c:v>
                </c:pt>
                <c:pt idx="1996">
                  <c:v>0.84297171802448301</c:v>
                </c:pt>
                <c:pt idx="1997">
                  <c:v>0.84339383706205195</c:v>
                </c:pt>
                <c:pt idx="1998">
                  <c:v>0.84381595609962001</c:v>
                </c:pt>
                <c:pt idx="1999">
                  <c:v>0.84423807513718896</c:v>
                </c:pt>
                <c:pt idx="2000">
                  <c:v>0.84466019417475702</c:v>
                </c:pt>
                <c:pt idx="2001">
                  <c:v>0.84508231321232596</c:v>
                </c:pt>
                <c:pt idx="2002">
                  <c:v>0.84550443224989502</c:v>
                </c:pt>
                <c:pt idx="2003">
                  <c:v>0.84592655128746297</c:v>
                </c:pt>
                <c:pt idx="2004">
                  <c:v>0.84634867032503203</c:v>
                </c:pt>
                <c:pt idx="2005">
                  <c:v>0.84677078936259997</c:v>
                </c:pt>
                <c:pt idx="2006">
                  <c:v>0.84719290840016903</c:v>
                </c:pt>
                <c:pt idx="2007">
                  <c:v>0.84761502743773698</c:v>
                </c:pt>
                <c:pt idx="2008">
                  <c:v>0.84803714647530604</c:v>
                </c:pt>
                <c:pt idx="2009">
                  <c:v>0.84845926551287498</c:v>
                </c:pt>
                <c:pt idx="2010">
                  <c:v>0.84888138455044304</c:v>
                </c:pt>
                <c:pt idx="2011">
                  <c:v>0.84930350358801199</c:v>
                </c:pt>
                <c:pt idx="2012">
                  <c:v>0.84972562262558105</c:v>
                </c:pt>
                <c:pt idx="2013">
                  <c:v>0.85014774166314899</c:v>
                </c:pt>
                <c:pt idx="2014">
                  <c:v>0.85056986070071705</c:v>
                </c:pt>
                <c:pt idx="2015">
                  <c:v>0.850991979738286</c:v>
                </c:pt>
                <c:pt idx="2016">
                  <c:v>0.85141409877585505</c:v>
                </c:pt>
                <c:pt idx="2017">
                  <c:v>0.851836217813423</c:v>
                </c:pt>
                <c:pt idx="2018">
                  <c:v>0.85225833685099195</c:v>
                </c:pt>
                <c:pt idx="2019">
                  <c:v>0.85268045588856101</c:v>
                </c:pt>
                <c:pt idx="2020">
                  <c:v>0.85310257492612895</c:v>
                </c:pt>
                <c:pt idx="2021">
                  <c:v>0.85352469396369801</c:v>
                </c:pt>
                <c:pt idx="2022">
                  <c:v>0.85394681300126596</c:v>
                </c:pt>
                <c:pt idx="2023">
                  <c:v>0.85436893203883502</c:v>
                </c:pt>
                <c:pt idx="2024">
                  <c:v>0.85479105107640396</c:v>
                </c:pt>
                <c:pt idx="2025">
                  <c:v>0.85521317011397202</c:v>
                </c:pt>
                <c:pt idx="2026">
                  <c:v>0.85563528915154097</c:v>
                </c:pt>
                <c:pt idx="2027">
                  <c:v>0.85605740818911003</c:v>
                </c:pt>
                <c:pt idx="2028">
                  <c:v>0.85647952722667797</c:v>
                </c:pt>
                <c:pt idx="2029">
                  <c:v>0.85690164626424703</c:v>
                </c:pt>
                <c:pt idx="2030">
                  <c:v>0.85732376530181498</c:v>
                </c:pt>
                <c:pt idx="2031">
                  <c:v>0.85774588433938403</c:v>
                </c:pt>
                <c:pt idx="2032">
                  <c:v>0.85816800337695198</c:v>
                </c:pt>
                <c:pt idx="2033">
                  <c:v>0.85859012241452104</c:v>
                </c:pt>
                <c:pt idx="2034">
                  <c:v>0.85901224145208899</c:v>
                </c:pt>
                <c:pt idx="2035">
                  <c:v>0.85943436048965804</c:v>
                </c:pt>
                <c:pt idx="2036">
                  <c:v>0.85985647952722699</c:v>
                </c:pt>
                <c:pt idx="2037">
                  <c:v>0.86027859856479505</c:v>
                </c:pt>
                <c:pt idx="2038">
                  <c:v>0.860700717602364</c:v>
                </c:pt>
                <c:pt idx="2039">
                  <c:v>0.86112283663993305</c:v>
                </c:pt>
                <c:pt idx="2040">
                  <c:v>0.861544955677501</c:v>
                </c:pt>
                <c:pt idx="2041">
                  <c:v>0.86196707471506895</c:v>
                </c:pt>
                <c:pt idx="2042">
                  <c:v>0.86238919375263801</c:v>
                </c:pt>
                <c:pt idx="2043">
                  <c:v>0.86281131279020695</c:v>
                </c:pt>
                <c:pt idx="2044">
                  <c:v>0.86323343182777501</c:v>
                </c:pt>
                <c:pt idx="2045">
                  <c:v>0.86365555086534396</c:v>
                </c:pt>
                <c:pt idx="2046">
                  <c:v>0.86407766990291301</c:v>
                </c:pt>
                <c:pt idx="2047">
                  <c:v>0.86449978894048096</c:v>
                </c:pt>
                <c:pt idx="2048">
                  <c:v>0.86492190797805002</c:v>
                </c:pt>
                <c:pt idx="2049">
                  <c:v>0.86534402701561797</c:v>
                </c:pt>
                <c:pt idx="2050">
                  <c:v>0.86576614605318702</c:v>
                </c:pt>
                <c:pt idx="2051">
                  <c:v>0.86618826509075497</c:v>
                </c:pt>
                <c:pt idx="2052">
                  <c:v>0.86661038412832403</c:v>
                </c:pt>
                <c:pt idx="2053">
                  <c:v>0.86703250316589298</c:v>
                </c:pt>
                <c:pt idx="2054">
                  <c:v>0.86745462220346203</c:v>
                </c:pt>
                <c:pt idx="2055">
                  <c:v>0.86787674124102998</c:v>
                </c:pt>
                <c:pt idx="2056">
                  <c:v>0.86829886027859904</c:v>
                </c:pt>
                <c:pt idx="2057">
                  <c:v>0.86872097931616699</c:v>
                </c:pt>
                <c:pt idx="2058">
                  <c:v>0.86914309835373604</c:v>
                </c:pt>
                <c:pt idx="2059">
                  <c:v>0.86956521739130399</c:v>
                </c:pt>
                <c:pt idx="2060">
                  <c:v>0.86998733642887305</c:v>
                </c:pt>
                <c:pt idx="2061">
                  <c:v>0.87040945546644199</c:v>
                </c:pt>
                <c:pt idx="2062">
                  <c:v>0.87083157450401005</c:v>
                </c:pt>
                <c:pt idx="2063">
                  <c:v>0.871253693541579</c:v>
                </c:pt>
                <c:pt idx="2064">
                  <c:v>0.87167581257914795</c:v>
                </c:pt>
                <c:pt idx="2065">
                  <c:v>0.872097931616716</c:v>
                </c:pt>
                <c:pt idx="2066">
                  <c:v>0.87252005065428495</c:v>
                </c:pt>
                <c:pt idx="2067">
                  <c:v>0.87294216969185301</c:v>
                </c:pt>
                <c:pt idx="2068">
                  <c:v>0.87336428872942196</c:v>
                </c:pt>
                <c:pt idx="2069">
                  <c:v>0.87378640776699001</c:v>
                </c:pt>
                <c:pt idx="2070">
                  <c:v>0.87420852680455896</c:v>
                </c:pt>
                <c:pt idx="2071">
                  <c:v>0.87463064584212802</c:v>
                </c:pt>
                <c:pt idx="2072">
                  <c:v>0.87505276487969597</c:v>
                </c:pt>
                <c:pt idx="2073">
                  <c:v>0.87547488391726502</c:v>
                </c:pt>
                <c:pt idx="2074">
                  <c:v>0.87589700295483297</c:v>
                </c:pt>
                <c:pt idx="2075">
                  <c:v>0.87631912199240203</c:v>
                </c:pt>
                <c:pt idx="2076">
                  <c:v>0.87674124102997097</c:v>
                </c:pt>
                <c:pt idx="2077">
                  <c:v>0.87716336006753903</c:v>
                </c:pt>
                <c:pt idx="2078">
                  <c:v>0.87758547910510798</c:v>
                </c:pt>
                <c:pt idx="2079">
                  <c:v>0.87800759814267604</c:v>
                </c:pt>
                <c:pt idx="2080">
                  <c:v>0.87842971718024498</c:v>
                </c:pt>
                <c:pt idx="2081">
                  <c:v>0.87885183621781404</c:v>
                </c:pt>
                <c:pt idx="2082">
                  <c:v>0.87927395525538199</c:v>
                </c:pt>
                <c:pt idx="2083">
                  <c:v>0.87969607429295105</c:v>
                </c:pt>
                <c:pt idx="2084">
                  <c:v>0.88011819333051899</c:v>
                </c:pt>
                <c:pt idx="2085">
                  <c:v>0.88054031236808805</c:v>
                </c:pt>
                <c:pt idx="2086">
                  <c:v>0.880962431405656</c:v>
                </c:pt>
                <c:pt idx="2087">
                  <c:v>0.88138455044322495</c:v>
                </c:pt>
                <c:pt idx="2088">
                  <c:v>0.881806669480794</c:v>
                </c:pt>
                <c:pt idx="2089">
                  <c:v>0.88222878851836195</c:v>
                </c:pt>
                <c:pt idx="2090">
                  <c:v>0.88265090755593101</c:v>
                </c:pt>
                <c:pt idx="2091">
                  <c:v>0.88307302659349995</c:v>
                </c:pt>
                <c:pt idx="2092">
                  <c:v>0.88349514563106801</c:v>
                </c:pt>
                <c:pt idx="2093">
                  <c:v>0.88391726466863696</c:v>
                </c:pt>
                <c:pt idx="2094">
                  <c:v>0.88433938370620502</c:v>
                </c:pt>
                <c:pt idx="2095">
                  <c:v>0.88476150274377396</c:v>
                </c:pt>
                <c:pt idx="2096">
                  <c:v>0.88518362178134202</c:v>
                </c:pt>
                <c:pt idx="2097">
                  <c:v>0.88560574081891097</c:v>
                </c:pt>
                <c:pt idx="2098">
                  <c:v>0.88602785985648003</c:v>
                </c:pt>
                <c:pt idx="2099">
                  <c:v>0.88644997889404797</c:v>
                </c:pt>
                <c:pt idx="2100">
                  <c:v>0.88687209793161703</c:v>
                </c:pt>
                <c:pt idx="2101">
                  <c:v>0.88729421696918598</c:v>
                </c:pt>
                <c:pt idx="2102">
                  <c:v>0.88771633600675404</c:v>
                </c:pt>
                <c:pt idx="2103">
                  <c:v>0.88813845504432298</c:v>
                </c:pt>
                <c:pt idx="2104">
                  <c:v>0.88856057408189104</c:v>
                </c:pt>
                <c:pt idx="2105">
                  <c:v>0.88898269311945999</c:v>
                </c:pt>
                <c:pt idx="2106">
                  <c:v>0.88940481215702805</c:v>
                </c:pt>
                <c:pt idx="2107">
                  <c:v>0.88982693119459699</c:v>
                </c:pt>
                <c:pt idx="2108">
                  <c:v>0.89024905023216605</c:v>
                </c:pt>
                <c:pt idx="2109">
                  <c:v>0.890671169269734</c:v>
                </c:pt>
                <c:pt idx="2110">
                  <c:v>0.89109328830730306</c:v>
                </c:pt>
                <c:pt idx="2111">
                  <c:v>0.891515407344871</c:v>
                </c:pt>
                <c:pt idx="2112">
                  <c:v>0.89193752638243995</c:v>
                </c:pt>
                <c:pt idx="2113">
                  <c:v>0.89235964542000801</c:v>
                </c:pt>
                <c:pt idx="2114">
                  <c:v>0.89278176445757695</c:v>
                </c:pt>
                <c:pt idx="2115">
                  <c:v>0.89320388349514601</c:v>
                </c:pt>
                <c:pt idx="2116">
                  <c:v>0.89362600253271396</c:v>
                </c:pt>
                <c:pt idx="2117">
                  <c:v>0.89404812157028302</c:v>
                </c:pt>
                <c:pt idx="2118">
                  <c:v>0.89447024060785096</c:v>
                </c:pt>
                <c:pt idx="2119">
                  <c:v>0.89489235964542002</c:v>
                </c:pt>
                <c:pt idx="2120">
                  <c:v>0.89531447868298897</c:v>
                </c:pt>
                <c:pt idx="2121">
                  <c:v>0.89573659772055703</c:v>
                </c:pt>
                <c:pt idx="2122">
                  <c:v>0.89615871675812597</c:v>
                </c:pt>
                <c:pt idx="2123">
                  <c:v>0.89658083579569403</c:v>
                </c:pt>
                <c:pt idx="2124">
                  <c:v>0.89700295483326298</c:v>
                </c:pt>
                <c:pt idx="2125">
                  <c:v>0.89742507387083204</c:v>
                </c:pt>
                <c:pt idx="2126">
                  <c:v>0.89784719290839998</c:v>
                </c:pt>
                <c:pt idx="2127">
                  <c:v>0.89826931194596904</c:v>
                </c:pt>
                <c:pt idx="2128">
                  <c:v>0.89869143098353799</c:v>
                </c:pt>
                <c:pt idx="2129">
                  <c:v>0.89911355002110604</c:v>
                </c:pt>
                <c:pt idx="2130">
                  <c:v>0.89953566905867499</c:v>
                </c:pt>
                <c:pt idx="2131">
                  <c:v>0.89995778809624305</c:v>
                </c:pt>
                <c:pt idx="2132">
                  <c:v>0.900379907133812</c:v>
                </c:pt>
                <c:pt idx="2133">
                  <c:v>0.90080202617138005</c:v>
                </c:pt>
                <c:pt idx="2134">
                  <c:v>0.901224145208949</c:v>
                </c:pt>
                <c:pt idx="2135">
                  <c:v>0.90164626424651795</c:v>
                </c:pt>
                <c:pt idx="2136">
                  <c:v>0.90206838328408601</c:v>
                </c:pt>
                <c:pt idx="2137">
                  <c:v>0.90249050232165495</c:v>
                </c:pt>
                <c:pt idx="2138">
                  <c:v>0.90291262135922301</c:v>
                </c:pt>
                <c:pt idx="2139">
                  <c:v>0.90333474039679196</c:v>
                </c:pt>
                <c:pt idx="2140">
                  <c:v>0.90375685943436102</c:v>
                </c:pt>
                <c:pt idx="2141">
                  <c:v>0.90417897847192896</c:v>
                </c:pt>
                <c:pt idx="2142">
                  <c:v>0.90460109750949802</c:v>
                </c:pt>
                <c:pt idx="2143">
                  <c:v>0.90502321654706597</c:v>
                </c:pt>
                <c:pt idx="2144">
                  <c:v>0.90544533558463502</c:v>
                </c:pt>
                <c:pt idx="2145">
                  <c:v>0.90586745462220297</c:v>
                </c:pt>
                <c:pt idx="2146">
                  <c:v>0.90628957365977203</c:v>
                </c:pt>
                <c:pt idx="2147">
                  <c:v>0.90671169269734098</c:v>
                </c:pt>
                <c:pt idx="2148">
                  <c:v>0.90713381173490903</c:v>
                </c:pt>
                <c:pt idx="2149">
                  <c:v>0.90755593077247798</c:v>
                </c:pt>
                <c:pt idx="2150">
                  <c:v>0.90797804981004604</c:v>
                </c:pt>
                <c:pt idx="2151">
                  <c:v>0.90840016884761499</c:v>
                </c:pt>
                <c:pt idx="2152">
                  <c:v>0.90882228788518404</c:v>
                </c:pt>
                <c:pt idx="2153">
                  <c:v>0.90924440692275199</c:v>
                </c:pt>
                <c:pt idx="2154">
                  <c:v>0.90966652596032105</c:v>
                </c:pt>
                <c:pt idx="2155">
                  <c:v>0.910088644997889</c:v>
                </c:pt>
                <c:pt idx="2156">
                  <c:v>0.91051076403545805</c:v>
                </c:pt>
                <c:pt idx="2157">
                  <c:v>0.910932883073027</c:v>
                </c:pt>
                <c:pt idx="2158">
                  <c:v>0.91135500211059495</c:v>
                </c:pt>
                <c:pt idx="2159">
                  <c:v>0.911777121148164</c:v>
                </c:pt>
                <c:pt idx="2160">
                  <c:v>0.91219924018573195</c:v>
                </c:pt>
                <c:pt idx="2161">
                  <c:v>0.91262135922330101</c:v>
                </c:pt>
                <c:pt idx="2162">
                  <c:v>0.91304347826086996</c:v>
                </c:pt>
                <c:pt idx="2163">
                  <c:v>0.91346559729843801</c:v>
                </c:pt>
                <c:pt idx="2164">
                  <c:v>0.91388771633600696</c:v>
                </c:pt>
                <c:pt idx="2165">
                  <c:v>0.91430983537357602</c:v>
                </c:pt>
                <c:pt idx="2166">
                  <c:v>0.91473195441114397</c:v>
                </c:pt>
                <c:pt idx="2167">
                  <c:v>0.91515407344871302</c:v>
                </c:pt>
                <c:pt idx="2168">
                  <c:v>0.91557619248628097</c:v>
                </c:pt>
                <c:pt idx="2169">
                  <c:v>0.91599831152385003</c:v>
                </c:pt>
                <c:pt idx="2170">
                  <c:v>0.91642043056141798</c:v>
                </c:pt>
                <c:pt idx="2171">
                  <c:v>0.91684254959898703</c:v>
                </c:pt>
                <c:pt idx="2172">
                  <c:v>0.91726466863655598</c:v>
                </c:pt>
                <c:pt idx="2173">
                  <c:v>0.91768678767412404</c:v>
                </c:pt>
                <c:pt idx="2174">
                  <c:v>0.91810890671169298</c:v>
                </c:pt>
                <c:pt idx="2175">
                  <c:v>0.91853102574926104</c:v>
                </c:pt>
                <c:pt idx="2176">
                  <c:v>0.91895314478682999</c:v>
                </c:pt>
                <c:pt idx="2177">
                  <c:v>0.91937526382439905</c:v>
                </c:pt>
                <c:pt idx="2178">
                  <c:v>0.91979738286196699</c:v>
                </c:pt>
                <c:pt idx="2179">
                  <c:v>0.92021950189953605</c:v>
                </c:pt>
                <c:pt idx="2180">
                  <c:v>0.920641620937104</c:v>
                </c:pt>
                <c:pt idx="2181">
                  <c:v>0.92106373997467295</c:v>
                </c:pt>
                <c:pt idx="2182">
                  <c:v>0.921485859012241</c:v>
                </c:pt>
                <c:pt idx="2183">
                  <c:v>0.92190797804980995</c:v>
                </c:pt>
                <c:pt idx="2184">
                  <c:v>0.92233009708737901</c:v>
                </c:pt>
                <c:pt idx="2185">
                  <c:v>0.92275221612494696</c:v>
                </c:pt>
                <c:pt idx="2186">
                  <c:v>0.92317433516251601</c:v>
                </c:pt>
                <c:pt idx="2187">
                  <c:v>0.92359645420008396</c:v>
                </c:pt>
                <c:pt idx="2188">
                  <c:v>0.92401857323765302</c:v>
                </c:pt>
                <c:pt idx="2189">
                  <c:v>0.92444069227522196</c:v>
                </c:pt>
                <c:pt idx="2190">
                  <c:v>0.92486281131279002</c:v>
                </c:pt>
                <c:pt idx="2191">
                  <c:v>0.92528493035035897</c:v>
                </c:pt>
                <c:pt idx="2192">
                  <c:v>0.92570704938792703</c:v>
                </c:pt>
                <c:pt idx="2193">
                  <c:v>0.92612916842549597</c:v>
                </c:pt>
                <c:pt idx="2194">
                  <c:v>0.92655128746306503</c:v>
                </c:pt>
                <c:pt idx="2195">
                  <c:v>0.92697340650063298</c:v>
                </c:pt>
                <c:pt idx="2196">
                  <c:v>0.92739552553820204</c:v>
                </c:pt>
                <c:pt idx="2197">
                  <c:v>0.92781764457576998</c:v>
                </c:pt>
                <c:pt idx="2198">
                  <c:v>0.92823976361333904</c:v>
                </c:pt>
                <c:pt idx="2199">
                  <c:v>0.92866188265090799</c:v>
                </c:pt>
                <c:pt idx="2200">
                  <c:v>0.92908400168847605</c:v>
                </c:pt>
                <c:pt idx="2201">
                  <c:v>0.92950612072604499</c:v>
                </c:pt>
                <c:pt idx="2202">
                  <c:v>0.92992823976361305</c:v>
                </c:pt>
                <c:pt idx="2203">
                  <c:v>0.930350358801182</c:v>
                </c:pt>
                <c:pt idx="2204">
                  <c:v>0.93077247783875094</c:v>
                </c:pt>
                <c:pt idx="2205">
                  <c:v>0.931194596876319</c:v>
                </c:pt>
                <c:pt idx="2206">
                  <c:v>0.93161671591388795</c:v>
                </c:pt>
                <c:pt idx="2207">
                  <c:v>0.93203883495145601</c:v>
                </c:pt>
                <c:pt idx="2208">
                  <c:v>0.93246095398902495</c:v>
                </c:pt>
                <c:pt idx="2209">
                  <c:v>0.93288307302659401</c:v>
                </c:pt>
                <c:pt idx="2210">
                  <c:v>0.93330519206416196</c:v>
                </c:pt>
                <c:pt idx="2211">
                  <c:v>0.93372731110173102</c:v>
                </c:pt>
                <c:pt idx="2212">
                  <c:v>0.93414943013929896</c:v>
                </c:pt>
                <c:pt idx="2213">
                  <c:v>0.93457154917686802</c:v>
                </c:pt>
                <c:pt idx="2214">
                  <c:v>0.93499366821443697</c:v>
                </c:pt>
                <c:pt idx="2215">
                  <c:v>0.93541578725200503</c:v>
                </c:pt>
                <c:pt idx="2216">
                  <c:v>0.93583790628957397</c:v>
                </c:pt>
                <c:pt idx="2217">
                  <c:v>0.93626002532714203</c:v>
                </c:pt>
                <c:pt idx="2218">
                  <c:v>0.93668214436471098</c:v>
                </c:pt>
                <c:pt idx="2219">
                  <c:v>0.93710426340228004</c:v>
                </c:pt>
                <c:pt idx="2220">
                  <c:v>0.93752638243984798</c:v>
                </c:pt>
                <c:pt idx="2221">
                  <c:v>0.93794850147741704</c:v>
                </c:pt>
                <c:pt idx="2222">
                  <c:v>0.93837062051498499</c:v>
                </c:pt>
                <c:pt idx="2223">
                  <c:v>0.93879273955255405</c:v>
                </c:pt>
                <c:pt idx="2224">
                  <c:v>0.93921485859012299</c:v>
                </c:pt>
                <c:pt idx="2225">
                  <c:v>0.93963697762769105</c:v>
                </c:pt>
                <c:pt idx="2226">
                  <c:v>0.94005909666526</c:v>
                </c:pt>
                <c:pt idx="2227">
                  <c:v>0.94048121570282806</c:v>
                </c:pt>
                <c:pt idx="2228">
                  <c:v>0.940903334740397</c:v>
                </c:pt>
                <c:pt idx="2229">
                  <c:v>0.94132545377796495</c:v>
                </c:pt>
                <c:pt idx="2230">
                  <c:v>0.94174757281553401</c:v>
                </c:pt>
                <c:pt idx="2231">
                  <c:v>0.94216969185310295</c:v>
                </c:pt>
                <c:pt idx="2232">
                  <c:v>0.94259181089067101</c:v>
                </c:pt>
                <c:pt idx="2233">
                  <c:v>0.94301392992823896</c:v>
                </c:pt>
                <c:pt idx="2234">
                  <c:v>0.94343604896580802</c:v>
                </c:pt>
                <c:pt idx="2235">
                  <c:v>0.94385816800337696</c:v>
                </c:pt>
                <c:pt idx="2236">
                  <c:v>0.94428028704094602</c:v>
                </c:pt>
                <c:pt idx="2237">
                  <c:v>0.94470240607851397</c:v>
                </c:pt>
                <c:pt idx="2238">
                  <c:v>0.94512452511608303</c:v>
                </c:pt>
                <c:pt idx="2239">
                  <c:v>0.94554664415365097</c:v>
                </c:pt>
                <c:pt idx="2240">
                  <c:v>0.94596876319122003</c:v>
                </c:pt>
                <c:pt idx="2241">
                  <c:v>0.94639088222878898</c:v>
                </c:pt>
                <c:pt idx="2242">
                  <c:v>0.94681300126635703</c:v>
                </c:pt>
                <c:pt idx="2243">
                  <c:v>0.94723512030392598</c:v>
                </c:pt>
                <c:pt idx="2244">
                  <c:v>0.94765723934149404</c:v>
                </c:pt>
                <c:pt idx="2245">
                  <c:v>0.94807935837906299</c:v>
                </c:pt>
                <c:pt idx="2246">
                  <c:v>0.94850147741663204</c:v>
                </c:pt>
                <c:pt idx="2247">
                  <c:v>0.94892359645419999</c:v>
                </c:pt>
                <c:pt idx="2248">
                  <c:v>0.94934571549176905</c:v>
                </c:pt>
                <c:pt idx="2249">
                  <c:v>0.949767834529337</c:v>
                </c:pt>
                <c:pt idx="2250">
                  <c:v>0.95018995356690605</c:v>
                </c:pt>
                <c:pt idx="2251">
                  <c:v>0.950612072604475</c:v>
                </c:pt>
                <c:pt idx="2252">
                  <c:v>0.95103419164204295</c:v>
                </c:pt>
                <c:pt idx="2253">
                  <c:v>0.95145631067961201</c:v>
                </c:pt>
                <c:pt idx="2254">
                  <c:v>0.95187842971717995</c:v>
                </c:pt>
                <c:pt idx="2255">
                  <c:v>0.95230054875474901</c:v>
                </c:pt>
                <c:pt idx="2256">
                  <c:v>0.95272266779231696</c:v>
                </c:pt>
                <c:pt idx="2257">
                  <c:v>0.95314478682988601</c:v>
                </c:pt>
                <c:pt idx="2258">
                  <c:v>0.95356690586745396</c:v>
                </c:pt>
                <c:pt idx="2259">
                  <c:v>0.95398902490502302</c:v>
                </c:pt>
                <c:pt idx="2260">
                  <c:v>0.95441114394259197</c:v>
                </c:pt>
                <c:pt idx="2261">
                  <c:v>0.95483326298016002</c:v>
                </c:pt>
                <c:pt idx="2262">
                  <c:v>0.95525538201772897</c:v>
                </c:pt>
                <c:pt idx="2263">
                  <c:v>0.95567750105529803</c:v>
                </c:pt>
                <c:pt idx="2264">
                  <c:v>0.95609962009286598</c:v>
                </c:pt>
                <c:pt idx="2265">
                  <c:v>0.95652173913043503</c:v>
                </c:pt>
                <c:pt idx="2266">
                  <c:v>0.95694385816800398</c:v>
                </c:pt>
                <c:pt idx="2267">
                  <c:v>0.95736597720557204</c:v>
                </c:pt>
                <c:pt idx="2268">
                  <c:v>0.95778809624314099</c:v>
                </c:pt>
                <c:pt idx="2269">
                  <c:v>0.95821021528070904</c:v>
                </c:pt>
                <c:pt idx="2270">
                  <c:v>0.95863233431827799</c:v>
                </c:pt>
                <c:pt idx="2271">
                  <c:v>0.95905445335584705</c:v>
                </c:pt>
                <c:pt idx="2272">
                  <c:v>0.95947657239341499</c:v>
                </c:pt>
                <c:pt idx="2273">
                  <c:v>0.95989869143098405</c:v>
                </c:pt>
                <c:pt idx="2274">
                  <c:v>0.960320810468552</c:v>
                </c:pt>
                <c:pt idx="2275">
                  <c:v>0.96074292950612095</c:v>
                </c:pt>
                <c:pt idx="2276">
                  <c:v>0.961165048543689</c:v>
                </c:pt>
                <c:pt idx="2277">
                  <c:v>0.96158716758125795</c:v>
                </c:pt>
                <c:pt idx="2278">
                  <c:v>0.96200928661882701</c:v>
                </c:pt>
                <c:pt idx="2279">
                  <c:v>0.96243140565639496</c:v>
                </c:pt>
                <c:pt idx="2280">
                  <c:v>0.96285352469396401</c:v>
                </c:pt>
                <c:pt idx="2281">
                  <c:v>0.96327564373153196</c:v>
                </c:pt>
                <c:pt idx="2282">
                  <c:v>0.96369776276910102</c:v>
                </c:pt>
                <c:pt idx="2283">
                  <c:v>0.96411988180666897</c:v>
                </c:pt>
                <c:pt idx="2284">
                  <c:v>0.96454200084423802</c:v>
                </c:pt>
                <c:pt idx="2285">
                  <c:v>0.96496411988180597</c:v>
                </c:pt>
                <c:pt idx="2286">
                  <c:v>0.96538623891937503</c:v>
                </c:pt>
                <c:pt idx="2287">
                  <c:v>0.96580835795694397</c:v>
                </c:pt>
                <c:pt idx="2288">
                  <c:v>0.96623047699451303</c:v>
                </c:pt>
                <c:pt idx="2289">
                  <c:v>0.96665259603208098</c:v>
                </c:pt>
                <c:pt idx="2290">
                  <c:v>0.96707471506965004</c:v>
                </c:pt>
                <c:pt idx="2291">
                  <c:v>0.96749683410721798</c:v>
                </c:pt>
                <c:pt idx="2292">
                  <c:v>0.96791895314478704</c:v>
                </c:pt>
                <c:pt idx="2293">
                  <c:v>0.96834107218235599</c:v>
                </c:pt>
                <c:pt idx="2294">
                  <c:v>0.96876319121992405</c:v>
                </c:pt>
                <c:pt idx="2295">
                  <c:v>0.96918531025749299</c:v>
                </c:pt>
                <c:pt idx="2296">
                  <c:v>0.96960742929506105</c:v>
                </c:pt>
                <c:pt idx="2297">
                  <c:v>0.97002954833263</c:v>
                </c:pt>
                <c:pt idx="2298">
                  <c:v>0.97045166737019795</c:v>
                </c:pt>
                <c:pt idx="2299">
                  <c:v>0.970873786407767</c:v>
                </c:pt>
                <c:pt idx="2300">
                  <c:v>0.97129590544533495</c:v>
                </c:pt>
                <c:pt idx="2301">
                  <c:v>0.97171802448290401</c:v>
                </c:pt>
                <c:pt idx="2302">
                  <c:v>0.97214014352047295</c:v>
                </c:pt>
                <c:pt idx="2303">
                  <c:v>0.97256226255804101</c:v>
                </c:pt>
                <c:pt idx="2304">
                  <c:v>0.97298438159560996</c:v>
                </c:pt>
                <c:pt idx="2305">
                  <c:v>0.97340650063317902</c:v>
                </c:pt>
                <c:pt idx="2306">
                  <c:v>0.97382861967074696</c:v>
                </c:pt>
                <c:pt idx="2307">
                  <c:v>0.97425073870831602</c:v>
                </c:pt>
                <c:pt idx="2308">
                  <c:v>0.97467285774588397</c:v>
                </c:pt>
                <c:pt idx="2309">
                  <c:v>0.97509497678345303</c:v>
                </c:pt>
                <c:pt idx="2310">
                  <c:v>0.97551709582102097</c:v>
                </c:pt>
                <c:pt idx="2311">
                  <c:v>0.97593921485859003</c:v>
                </c:pt>
                <c:pt idx="2312">
                  <c:v>0.97636133389615898</c:v>
                </c:pt>
                <c:pt idx="2313">
                  <c:v>0.97678345293372704</c:v>
                </c:pt>
                <c:pt idx="2314">
                  <c:v>0.97720557197129598</c:v>
                </c:pt>
                <c:pt idx="2315">
                  <c:v>0.97762769100886504</c:v>
                </c:pt>
                <c:pt idx="2316">
                  <c:v>0.97804981004643299</c:v>
                </c:pt>
                <c:pt idx="2317">
                  <c:v>0.97847192908400205</c:v>
                </c:pt>
                <c:pt idx="2318">
                  <c:v>0.97889404812156999</c:v>
                </c:pt>
                <c:pt idx="2319">
                  <c:v>0.97931616715913905</c:v>
                </c:pt>
                <c:pt idx="2320">
                  <c:v>0.979738286196707</c:v>
                </c:pt>
                <c:pt idx="2321">
                  <c:v>0.98016040523427606</c:v>
                </c:pt>
                <c:pt idx="2322">
                  <c:v>0.980582524271844</c:v>
                </c:pt>
                <c:pt idx="2323">
                  <c:v>0.98100464330941295</c:v>
                </c:pt>
                <c:pt idx="2324">
                  <c:v>0.98142676234698201</c:v>
                </c:pt>
                <c:pt idx="2325">
                  <c:v>0.98184888138454995</c:v>
                </c:pt>
                <c:pt idx="2326">
                  <c:v>0.98227100042211901</c:v>
                </c:pt>
                <c:pt idx="2327">
                  <c:v>0.98269311945968796</c:v>
                </c:pt>
                <c:pt idx="2328">
                  <c:v>0.98311523849725602</c:v>
                </c:pt>
                <c:pt idx="2329">
                  <c:v>0.98353735753482496</c:v>
                </c:pt>
                <c:pt idx="2330">
                  <c:v>0.98395947657239402</c:v>
                </c:pt>
                <c:pt idx="2331">
                  <c:v>0.98438159560996197</c:v>
                </c:pt>
                <c:pt idx="2332">
                  <c:v>0.98480371464753103</c:v>
                </c:pt>
                <c:pt idx="2333">
                  <c:v>0.98522583368509897</c:v>
                </c:pt>
                <c:pt idx="2334">
                  <c:v>0.98564795272266803</c:v>
                </c:pt>
                <c:pt idx="2335">
                  <c:v>0.98607007176023598</c:v>
                </c:pt>
                <c:pt idx="2336">
                  <c:v>0.98649219079780504</c:v>
                </c:pt>
                <c:pt idx="2337">
                  <c:v>0.98691430983537298</c:v>
                </c:pt>
                <c:pt idx="2338">
                  <c:v>0.98733642887294204</c:v>
                </c:pt>
                <c:pt idx="2339">
                  <c:v>0.98775854791051099</c:v>
                </c:pt>
                <c:pt idx="2340">
                  <c:v>0.98818066694807905</c:v>
                </c:pt>
                <c:pt idx="2341">
                  <c:v>0.98860278598564799</c:v>
                </c:pt>
                <c:pt idx="2342">
                  <c:v>0.98902490502321605</c:v>
                </c:pt>
                <c:pt idx="2343">
                  <c:v>0.989447024060785</c:v>
                </c:pt>
                <c:pt idx="2344">
                  <c:v>0.98986914309835405</c:v>
                </c:pt>
                <c:pt idx="2345">
                  <c:v>0.990291262135922</c:v>
                </c:pt>
                <c:pt idx="2346">
                  <c:v>0.99071338117349095</c:v>
                </c:pt>
                <c:pt idx="2347">
                  <c:v>0.99113550021106001</c:v>
                </c:pt>
                <c:pt idx="2348">
                  <c:v>0.99155761924862795</c:v>
                </c:pt>
                <c:pt idx="2349">
                  <c:v>0.99197973828619701</c:v>
                </c:pt>
                <c:pt idx="2350">
                  <c:v>0.99240185732376496</c:v>
                </c:pt>
                <c:pt idx="2351">
                  <c:v>0.99282397636133402</c:v>
                </c:pt>
                <c:pt idx="2352">
                  <c:v>0.99324609539890196</c:v>
                </c:pt>
                <c:pt idx="2353">
                  <c:v>0.99366821443647102</c:v>
                </c:pt>
                <c:pt idx="2354">
                  <c:v>0.99409033347403997</c:v>
                </c:pt>
                <c:pt idx="2355">
                  <c:v>0.99451245251160802</c:v>
                </c:pt>
                <c:pt idx="2356">
                  <c:v>0.99493457154917697</c:v>
                </c:pt>
                <c:pt idx="2357">
                  <c:v>0.99535669058674503</c:v>
                </c:pt>
                <c:pt idx="2358">
                  <c:v>0.99577880962431398</c:v>
                </c:pt>
                <c:pt idx="2359">
                  <c:v>0.99620092866188303</c:v>
                </c:pt>
                <c:pt idx="2360">
                  <c:v>0.99662304769945098</c:v>
                </c:pt>
                <c:pt idx="2361">
                  <c:v>0.99704516673702004</c:v>
                </c:pt>
                <c:pt idx="2362">
                  <c:v>0.99746728577458799</c:v>
                </c:pt>
                <c:pt idx="2363">
                  <c:v>0.99788940481215704</c:v>
                </c:pt>
                <c:pt idx="2364">
                  <c:v>0.99831152384972499</c:v>
                </c:pt>
                <c:pt idx="2365">
                  <c:v>0.99873364288729405</c:v>
                </c:pt>
                <c:pt idx="2366">
                  <c:v>0.999155761924863</c:v>
                </c:pt>
                <c:pt idx="2367">
                  <c:v>0.99957788096243105</c:v>
                </c:pt>
                <c:pt idx="2368">
                  <c:v>1</c:v>
                </c:pt>
              </c:numCache>
            </c:numRef>
          </c:cat>
          <c:val>
            <c:numRef>
              <c:f>'All data'!$F$4:$F$2372</c:f>
              <c:numCache>
                <c:formatCode>General</c:formatCode>
                <c:ptCount val="2369"/>
                <c:pt idx="0">
                  <c:v>1.9300000000000001E-2</c:v>
                </c:pt>
                <c:pt idx="1">
                  <c:v>2.6599999999999999E-2</c:v>
                </c:pt>
                <c:pt idx="2">
                  <c:v>2.7099999999999999E-2</c:v>
                </c:pt>
                <c:pt idx="3">
                  <c:v>4.2799999999999998E-2</c:v>
                </c:pt>
                <c:pt idx="4">
                  <c:v>4.8399999999999999E-2</c:v>
                </c:pt>
                <c:pt idx="5">
                  <c:v>4.9000000000000002E-2</c:v>
                </c:pt>
                <c:pt idx="6">
                  <c:v>4.9599999999999998E-2</c:v>
                </c:pt>
                <c:pt idx="7">
                  <c:v>5.4300000000000001E-2</c:v>
                </c:pt>
                <c:pt idx="8">
                  <c:v>5.4899999999999997E-2</c:v>
                </c:pt>
                <c:pt idx="9">
                  <c:v>5.6000000000000001E-2</c:v>
                </c:pt>
                <c:pt idx="10">
                  <c:v>5.7599999999999998E-2</c:v>
                </c:pt>
                <c:pt idx="11">
                  <c:v>5.7799999999999997E-2</c:v>
                </c:pt>
                <c:pt idx="12">
                  <c:v>5.8000000000000003E-2</c:v>
                </c:pt>
                <c:pt idx="13">
                  <c:v>6.1100000000000002E-2</c:v>
                </c:pt>
                <c:pt idx="14">
                  <c:v>6.2899999999999998E-2</c:v>
                </c:pt>
                <c:pt idx="15">
                  <c:v>6.3100000000000003E-2</c:v>
                </c:pt>
                <c:pt idx="16">
                  <c:v>6.3399999999999998E-2</c:v>
                </c:pt>
                <c:pt idx="17">
                  <c:v>6.4699999999999994E-2</c:v>
                </c:pt>
                <c:pt idx="18">
                  <c:v>6.4899999999999999E-2</c:v>
                </c:pt>
                <c:pt idx="19">
                  <c:v>6.6799999999999998E-2</c:v>
                </c:pt>
                <c:pt idx="20">
                  <c:v>6.7299999999999999E-2</c:v>
                </c:pt>
                <c:pt idx="21">
                  <c:v>6.8500000000000005E-2</c:v>
                </c:pt>
                <c:pt idx="22">
                  <c:v>7.0800000000000002E-2</c:v>
                </c:pt>
                <c:pt idx="23">
                  <c:v>7.22E-2</c:v>
                </c:pt>
                <c:pt idx="24">
                  <c:v>7.5499999999999998E-2</c:v>
                </c:pt>
                <c:pt idx="25">
                  <c:v>7.6200000000000004E-2</c:v>
                </c:pt>
                <c:pt idx="26">
                  <c:v>7.6700000000000004E-2</c:v>
                </c:pt>
                <c:pt idx="27">
                  <c:v>7.8200000000000006E-2</c:v>
                </c:pt>
                <c:pt idx="28">
                  <c:v>7.9000000000000001E-2</c:v>
                </c:pt>
                <c:pt idx="29">
                  <c:v>8.2600000000000007E-2</c:v>
                </c:pt>
                <c:pt idx="30">
                  <c:v>8.4000000000000005E-2</c:v>
                </c:pt>
                <c:pt idx="31">
                  <c:v>8.4199999999999997E-2</c:v>
                </c:pt>
                <c:pt idx="32">
                  <c:v>8.5300000000000001E-2</c:v>
                </c:pt>
                <c:pt idx="33">
                  <c:v>8.7499999999999994E-2</c:v>
                </c:pt>
                <c:pt idx="34">
                  <c:v>8.7599999999999997E-2</c:v>
                </c:pt>
                <c:pt idx="35">
                  <c:v>8.7800000000000003E-2</c:v>
                </c:pt>
                <c:pt idx="36">
                  <c:v>8.8499999999999995E-2</c:v>
                </c:pt>
                <c:pt idx="37">
                  <c:v>8.9499999999999996E-2</c:v>
                </c:pt>
                <c:pt idx="38">
                  <c:v>9.1399999999999995E-2</c:v>
                </c:pt>
                <c:pt idx="39">
                  <c:v>9.2399999999999996E-2</c:v>
                </c:pt>
                <c:pt idx="40">
                  <c:v>9.4100000000000003E-2</c:v>
                </c:pt>
                <c:pt idx="41">
                  <c:v>9.5200000000000007E-2</c:v>
                </c:pt>
                <c:pt idx="42">
                  <c:v>9.6500000000000002E-2</c:v>
                </c:pt>
                <c:pt idx="43">
                  <c:v>9.7600000000000006E-2</c:v>
                </c:pt>
                <c:pt idx="44">
                  <c:v>9.9299999999999999E-2</c:v>
                </c:pt>
                <c:pt idx="45">
                  <c:v>9.9599999999999994E-2</c:v>
                </c:pt>
                <c:pt idx="46">
                  <c:v>0.1002</c:v>
                </c:pt>
                <c:pt idx="47">
                  <c:v>0.1004</c:v>
                </c:pt>
                <c:pt idx="48">
                  <c:v>0.10050000000000001</c:v>
                </c:pt>
                <c:pt idx="49">
                  <c:v>0.1013</c:v>
                </c:pt>
                <c:pt idx="50">
                  <c:v>0.10340000000000001</c:v>
                </c:pt>
                <c:pt idx="51">
                  <c:v>0.10580000000000001</c:v>
                </c:pt>
                <c:pt idx="52">
                  <c:v>0.10639999999999999</c:v>
                </c:pt>
                <c:pt idx="53">
                  <c:v>0.1113</c:v>
                </c:pt>
                <c:pt idx="54">
                  <c:v>0.11210000000000001</c:v>
                </c:pt>
                <c:pt idx="55">
                  <c:v>0.11260000000000001</c:v>
                </c:pt>
                <c:pt idx="56">
                  <c:v>0.1129</c:v>
                </c:pt>
                <c:pt idx="57">
                  <c:v>0.1137</c:v>
                </c:pt>
                <c:pt idx="58">
                  <c:v>0.1137</c:v>
                </c:pt>
                <c:pt idx="59">
                  <c:v>0.1168</c:v>
                </c:pt>
                <c:pt idx="60">
                  <c:v>0.1178</c:v>
                </c:pt>
                <c:pt idx="61">
                  <c:v>0.1201</c:v>
                </c:pt>
                <c:pt idx="62">
                  <c:v>0.1202</c:v>
                </c:pt>
                <c:pt idx="63">
                  <c:v>0.1203</c:v>
                </c:pt>
                <c:pt idx="64">
                  <c:v>0.1216</c:v>
                </c:pt>
                <c:pt idx="65">
                  <c:v>0.1222</c:v>
                </c:pt>
                <c:pt idx="66">
                  <c:v>0.12280000000000001</c:v>
                </c:pt>
                <c:pt idx="67">
                  <c:v>0.12280000000000001</c:v>
                </c:pt>
                <c:pt idx="68">
                  <c:v>0.1235</c:v>
                </c:pt>
                <c:pt idx="69">
                  <c:v>0.12759999999999999</c:v>
                </c:pt>
                <c:pt idx="70">
                  <c:v>0.12759999999999999</c:v>
                </c:pt>
                <c:pt idx="71">
                  <c:v>0.1278</c:v>
                </c:pt>
                <c:pt idx="72">
                  <c:v>0.1278</c:v>
                </c:pt>
                <c:pt idx="73">
                  <c:v>0.128</c:v>
                </c:pt>
                <c:pt idx="74">
                  <c:v>0.13009999999999999</c:v>
                </c:pt>
                <c:pt idx="75">
                  <c:v>0.13070000000000001</c:v>
                </c:pt>
                <c:pt idx="76">
                  <c:v>0.13109999999999999</c:v>
                </c:pt>
                <c:pt idx="77">
                  <c:v>0.13289999999999999</c:v>
                </c:pt>
                <c:pt idx="78">
                  <c:v>0.1331</c:v>
                </c:pt>
                <c:pt idx="79">
                  <c:v>0.1333</c:v>
                </c:pt>
                <c:pt idx="80">
                  <c:v>0.13350000000000001</c:v>
                </c:pt>
                <c:pt idx="81">
                  <c:v>0.13420000000000001</c:v>
                </c:pt>
                <c:pt idx="82">
                  <c:v>0.13550000000000001</c:v>
                </c:pt>
                <c:pt idx="83">
                  <c:v>0.13589999999999999</c:v>
                </c:pt>
                <c:pt idx="84">
                  <c:v>0.13650000000000001</c:v>
                </c:pt>
                <c:pt idx="85">
                  <c:v>0.1366</c:v>
                </c:pt>
                <c:pt idx="86">
                  <c:v>0.13689999999999999</c:v>
                </c:pt>
                <c:pt idx="87">
                  <c:v>0.13739999999999999</c:v>
                </c:pt>
                <c:pt idx="88">
                  <c:v>0.13739999999999999</c:v>
                </c:pt>
                <c:pt idx="89">
                  <c:v>0.14069999999999999</c:v>
                </c:pt>
                <c:pt idx="90">
                  <c:v>0.14130000000000001</c:v>
                </c:pt>
                <c:pt idx="91">
                  <c:v>0.14130000000000001</c:v>
                </c:pt>
                <c:pt idx="92">
                  <c:v>0.1429</c:v>
                </c:pt>
                <c:pt idx="93">
                  <c:v>0.14299999999999999</c:v>
                </c:pt>
                <c:pt idx="94">
                  <c:v>0.14299999999999999</c:v>
                </c:pt>
                <c:pt idx="95">
                  <c:v>0.1434</c:v>
                </c:pt>
                <c:pt idx="96">
                  <c:v>0.14510000000000001</c:v>
                </c:pt>
                <c:pt idx="97">
                  <c:v>0.1452</c:v>
                </c:pt>
                <c:pt idx="98">
                  <c:v>0.14549999999999999</c:v>
                </c:pt>
                <c:pt idx="99">
                  <c:v>0.14610000000000001</c:v>
                </c:pt>
                <c:pt idx="100">
                  <c:v>0.14630000000000001</c:v>
                </c:pt>
                <c:pt idx="101">
                  <c:v>0.14660000000000001</c:v>
                </c:pt>
                <c:pt idx="102">
                  <c:v>0.1467</c:v>
                </c:pt>
                <c:pt idx="103">
                  <c:v>0.1469</c:v>
                </c:pt>
                <c:pt idx="104">
                  <c:v>0.1477</c:v>
                </c:pt>
                <c:pt idx="105">
                  <c:v>0.1482</c:v>
                </c:pt>
                <c:pt idx="106">
                  <c:v>0.14829999999999999</c:v>
                </c:pt>
                <c:pt idx="107">
                  <c:v>0.1487</c:v>
                </c:pt>
                <c:pt idx="108">
                  <c:v>0.14960000000000001</c:v>
                </c:pt>
                <c:pt idx="109">
                  <c:v>0.1497</c:v>
                </c:pt>
                <c:pt idx="110">
                  <c:v>0.151</c:v>
                </c:pt>
                <c:pt idx="111">
                  <c:v>0.1527</c:v>
                </c:pt>
                <c:pt idx="112">
                  <c:v>0.153</c:v>
                </c:pt>
                <c:pt idx="113">
                  <c:v>0.15379999999999999</c:v>
                </c:pt>
                <c:pt idx="114">
                  <c:v>0.15570000000000001</c:v>
                </c:pt>
                <c:pt idx="115">
                  <c:v>0.15579999999999999</c:v>
                </c:pt>
                <c:pt idx="116">
                  <c:v>0.15840000000000001</c:v>
                </c:pt>
                <c:pt idx="117">
                  <c:v>0.16009999999999999</c:v>
                </c:pt>
                <c:pt idx="118">
                  <c:v>0.16009999999999999</c:v>
                </c:pt>
                <c:pt idx="119">
                  <c:v>0.16009999999999999</c:v>
                </c:pt>
                <c:pt idx="120">
                  <c:v>0.16089999999999999</c:v>
                </c:pt>
                <c:pt idx="121">
                  <c:v>0.16159999999999999</c:v>
                </c:pt>
                <c:pt idx="122">
                  <c:v>0.16259999999999999</c:v>
                </c:pt>
                <c:pt idx="123">
                  <c:v>0.16470000000000001</c:v>
                </c:pt>
                <c:pt idx="124">
                  <c:v>0.16500000000000001</c:v>
                </c:pt>
                <c:pt idx="125">
                  <c:v>0.16600000000000001</c:v>
                </c:pt>
                <c:pt idx="126">
                  <c:v>0.16650000000000001</c:v>
                </c:pt>
                <c:pt idx="127">
                  <c:v>0.1666</c:v>
                </c:pt>
                <c:pt idx="128">
                  <c:v>0.16689999999999999</c:v>
                </c:pt>
                <c:pt idx="129">
                  <c:v>0.16900000000000001</c:v>
                </c:pt>
                <c:pt idx="130">
                  <c:v>0.16950000000000001</c:v>
                </c:pt>
                <c:pt idx="131">
                  <c:v>0.17</c:v>
                </c:pt>
                <c:pt idx="132">
                  <c:v>0.1704</c:v>
                </c:pt>
                <c:pt idx="133">
                  <c:v>0.17069999999999999</c:v>
                </c:pt>
                <c:pt idx="134">
                  <c:v>0.17100000000000001</c:v>
                </c:pt>
                <c:pt idx="135">
                  <c:v>0.17169999999999999</c:v>
                </c:pt>
                <c:pt idx="136">
                  <c:v>0.1719</c:v>
                </c:pt>
                <c:pt idx="137">
                  <c:v>0.17280000000000001</c:v>
                </c:pt>
                <c:pt idx="138">
                  <c:v>0.17380000000000001</c:v>
                </c:pt>
                <c:pt idx="139">
                  <c:v>0.17430000000000001</c:v>
                </c:pt>
                <c:pt idx="140">
                  <c:v>0.17510000000000001</c:v>
                </c:pt>
                <c:pt idx="141">
                  <c:v>0.17530000000000001</c:v>
                </c:pt>
                <c:pt idx="142">
                  <c:v>0.17549999999999999</c:v>
                </c:pt>
                <c:pt idx="143">
                  <c:v>0.1757</c:v>
                </c:pt>
                <c:pt idx="144">
                  <c:v>0.17710000000000001</c:v>
                </c:pt>
                <c:pt idx="145">
                  <c:v>0.1774</c:v>
                </c:pt>
                <c:pt idx="146">
                  <c:v>0.17799999999999999</c:v>
                </c:pt>
                <c:pt idx="147">
                  <c:v>0.1782</c:v>
                </c:pt>
                <c:pt idx="148">
                  <c:v>0.17879999999999999</c:v>
                </c:pt>
                <c:pt idx="149">
                  <c:v>0.1794</c:v>
                </c:pt>
                <c:pt idx="150">
                  <c:v>0.18010000000000001</c:v>
                </c:pt>
                <c:pt idx="151">
                  <c:v>0.18140000000000001</c:v>
                </c:pt>
                <c:pt idx="152">
                  <c:v>0.18140000000000001</c:v>
                </c:pt>
                <c:pt idx="153">
                  <c:v>0.18379999999999999</c:v>
                </c:pt>
                <c:pt idx="154">
                  <c:v>0.1852</c:v>
                </c:pt>
                <c:pt idx="155">
                  <c:v>0.1855</c:v>
                </c:pt>
                <c:pt idx="156">
                  <c:v>0.1855</c:v>
                </c:pt>
                <c:pt idx="157">
                  <c:v>0.1855</c:v>
                </c:pt>
                <c:pt idx="158">
                  <c:v>0.1857</c:v>
                </c:pt>
                <c:pt idx="159">
                  <c:v>0.1865</c:v>
                </c:pt>
                <c:pt idx="160">
                  <c:v>0.1867</c:v>
                </c:pt>
                <c:pt idx="161">
                  <c:v>0.18690000000000001</c:v>
                </c:pt>
                <c:pt idx="162">
                  <c:v>0.187</c:v>
                </c:pt>
                <c:pt idx="163">
                  <c:v>0.18720000000000001</c:v>
                </c:pt>
                <c:pt idx="164">
                  <c:v>0.1893</c:v>
                </c:pt>
                <c:pt idx="165">
                  <c:v>0.18970000000000001</c:v>
                </c:pt>
                <c:pt idx="166">
                  <c:v>0.19070000000000001</c:v>
                </c:pt>
                <c:pt idx="167">
                  <c:v>0.19239999999999999</c:v>
                </c:pt>
                <c:pt idx="168">
                  <c:v>0.1928</c:v>
                </c:pt>
                <c:pt idx="169">
                  <c:v>0.19420000000000001</c:v>
                </c:pt>
                <c:pt idx="170">
                  <c:v>0.19500000000000001</c:v>
                </c:pt>
                <c:pt idx="171">
                  <c:v>0.1958</c:v>
                </c:pt>
                <c:pt idx="172">
                  <c:v>0.1961</c:v>
                </c:pt>
                <c:pt idx="173">
                  <c:v>0.1963</c:v>
                </c:pt>
                <c:pt idx="174">
                  <c:v>0.1986</c:v>
                </c:pt>
                <c:pt idx="175">
                  <c:v>0.19980000000000001</c:v>
                </c:pt>
                <c:pt idx="176">
                  <c:v>0.20030000000000001</c:v>
                </c:pt>
                <c:pt idx="177">
                  <c:v>0.20069999999999999</c:v>
                </c:pt>
                <c:pt idx="178">
                  <c:v>0.20130000000000001</c:v>
                </c:pt>
                <c:pt idx="179">
                  <c:v>0.20419999999999999</c:v>
                </c:pt>
                <c:pt idx="180">
                  <c:v>0.20469999999999999</c:v>
                </c:pt>
                <c:pt idx="181">
                  <c:v>0.2051</c:v>
                </c:pt>
                <c:pt idx="182">
                  <c:v>0.20530000000000001</c:v>
                </c:pt>
                <c:pt idx="183">
                  <c:v>0.2054</c:v>
                </c:pt>
                <c:pt idx="184">
                  <c:v>0.20599999999999999</c:v>
                </c:pt>
                <c:pt idx="185">
                  <c:v>0.20599999999999999</c:v>
                </c:pt>
                <c:pt idx="186">
                  <c:v>0.2077</c:v>
                </c:pt>
                <c:pt idx="187">
                  <c:v>0.2087</c:v>
                </c:pt>
                <c:pt idx="188">
                  <c:v>0.2092</c:v>
                </c:pt>
                <c:pt idx="189">
                  <c:v>0.20949999999999999</c:v>
                </c:pt>
                <c:pt idx="190">
                  <c:v>0.21010000000000001</c:v>
                </c:pt>
                <c:pt idx="191">
                  <c:v>0.2107</c:v>
                </c:pt>
                <c:pt idx="192">
                  <c:v>0.2114</c:v>
                </c:pt>
                <c:pt idx="193">
                  <c:v>0.2127</c:v>
                </c:pt>
                <c:pt idx="194">
                  <c:v>0.2132</c:v>
                </c:pt>
                <c:pt idx="195">
                  <c:v>0.21360000000000001</c:v>
                </c:pt>
                <c:pt idx="196">
                  <c:v>0.21429999999999999</c:v>
                </c:pt>
                <c:pt idx="197">
                  <c:v>0.2147</c:v>
                </c:pt>
                <c:pt idx="198">
                  <c:v>0.2147</c:v>
                </c:pt>
                <c:pt idx="199">
                  <c:v>0.21510000000000001</c:v>
                </c:pt>
                <c:pt idx="200">
                  <c:v>0.21529999999999999</c:v>
                </c:pt>
                <c:pt idx="201">
                  <c:v>0.2172</c:v>
                </c:pt>
                <c:pt idx="202">
                  <c:v>0.21809999999999999</c:v>
                </c:pt>
                <c:pt idx="203">
                  <c:v>0.21879999999999999</c:v>
                </c:pt>
                <c:pt idx="204">
                  <c:v>0.219</c:v>
                </c:pt>
                <c:pt idx="205">
                  <c:v>0.22009999999999999</c:v>
                </c:pt>
                <c:pt idx="206">
                  <c:v>0.2203</c:v>
                </c:pt>
                <c:pt idx="207">
                  <c:v>0.22090000000000001</c:v>
                </c:pt>
                <c:pt idx="208">
                  <c:v>0.2213</c:v>
                </c:pt>
                <c:pt idx="209">
                  <c:v>0.2235</c:v>
                </c:pt>
                <c:pt idx="210">
                  <c:v>0.2243</c:v>
                </c:pt>
                <c:pt idx="211">
                  <c:v>0.22450000000000001</c:v>
                </c:pt>
                <c:pt idx="212">
                  <c:v>0.22570000000000001</c:v>
                </c:pt>
                <c:pt idx="213">
                  <c:v>0.22620000000000001</c:v>
                </c:pt>
                <c:pt idx="214">
                  <c:v>0.22670000000000001</c:v>
                </c:pt>
                <c:pt idx="215">
                  <c:v>0.22700000000000001</c:v>
                </c:pt>
                <c:pt idx="216">
                  <c:v>0.22850000000000001</c:v>
                </c:pt>
                <c:pt idx="217">
                  <c:v>0.2293</c:v>
                </c:pt>
                <c:pt idx="218">
                  <c:v>0.23050000000000001</c:v>
                </c:pt>
                <c:pt idx="219">
                  <c:v>0.23169999999999999</c:v>
                </c:pt>
                <c:pt idx="220">
                  <c:v>0.23200000000000001</c:v>
                </c:pt>
                <c:pt idx="221">
                  <c:v>0.23319999999999999</c:v>
                </c:pt>
                <c:pt idx="222">
                  <c:v>0.23330000000000001</c:v>
                </c:pt>
                <c:pt idx="223">
                  <c:v>0.2339</c:v>
                </c:pt>
                <c:pt idx="224">
                  <c:v>0.23430000000000001</c:v>
                </c:pt>
                <c:pt idx="225">
                  <c:v>0.23599999999999999</c:v>
                </c:pt>
                <c:pt idx="226">
                  <c:v>0.23619999999999999</c:v>
                </c:pt>
                <c:pt idx="227">
                  <c:v>0.23669999999999999</c:v>
                </c:pt>
                <c:pt idx="228">
                  <c:v>0.2374</c:v>
                </c:pt>
                <c:pt idx="229">
                  <c:v>0.2382</c:v>
                </c:pt>
                <c:pt idx="230">
                  <c:v>0.2392</c:v>
                </c:pt>
                <c:pt idx="231">
                  <c:v>0.24030000000000001</c:v>
                </c:pt>
                <c:pt idx="232">
                  <c:v>0.2404</c:v>
                </c:pt>
                <c:pt idx="233">
                  <c:v>0.24079999999999999</c:v>
                </c:pt>
                <c:pt idx="234">
                  <c:v>0.24099999999999999</c:v>
                </c:pt>
                <c:pt idx="235">
                  <c:v>0.2414</c:v>
                </c:pt>
                <c:pt idx="236">
                  <c:v>0.24160000000000001</c:v>
                </c:pt>
                <c:pt idx="237">
                  <c:v>0.24160000000000001</c:v>
                </c:pt>
                <c:pt idx="238">
                  <c:v>0.24160000000000001</c:v>
                </c:pt>
                <c:pt idx="239">
                  <c:v>0.24160000000000001</c:v>
                </c:pt>
                <c:pt idx="240">
                  <c:v>0.24160000000000001</c:v>
                </c:pt>
                <c:pt idx="241">
                  <c:v>0.24160000000000001</c:v>
                </c:pt>
                <c:pt idx="242">
                  <c:v>0.24160000000000001</c:v>
                </c:pt>
                <c:pt idx="243">
                  <c:v>0.24160000000000001</c:v>
                </c:pt>
                <c:pt idx="244">
                  <c:v>0.24160000000000001</c:v>
                </c:pt>
                <c:pt idx="245">
                  <c:v>0.2445</c:v>
                </c:pt>
                <c:pt idx="246">
                  <c:v>0.2457</c:v>
                </c:pt>
                <c:pt idx="247">
                  <c:v>0.248</c:v>
                </c:pt>
                <c:pt idx="248">
                  <c:v>0.2495</c:v>
                </c:pt>
                <c:pt idx="249">
                  <c:v>0.24970000000000001</c:v>
                </c:pt>
                <c:pt idx="250">
                  <c:v>0.24979999999999999</c:v>
                </c:pt>
                <c:pt idx="251">
                  <c:v>0.25</c:v>
                </c:pt>
                <c:pt idx="252">
                  <c:v>0.25130000000000002</c:v>
                </c:pt>
                <c:pt idx="253">
                  <c:v>0.25140000000000001</c:v>
                </c:pt>
                <c:pt idx="254">
                  <c:v>0.25140000000000001</c:v>
                </c:pt>
                <c:pt idx="255">
                  <c:v>0.25180000000000002</c:v>
                </c:pt>
                <c:pt idx="256">
                  <c:v>0.25390000000000001</c:v>
                </c:pt>
                <c:pt idx="257">
                  <c:v>0.25390000000000001</c:v>
                </c:pt>
                <c:pt idx="258">
                  <c:v>0.254</c:v>
                </c:pt>
                <c:pt idx="259">
                  <c:v>0.25409999999999999</c:v>
                </c:pt>
                <c:pt idx="260">
                  <c:v>0.25559999999999999</c:v>
                </c:pt>
                <c:pt idx="261">
                  <c:v>0.25580000000000003</c:v>
                </c:pt>
                <c:pt idx="262">
                  <c:v>0.25619999999999998</c:v>
                </c:pt>
                <c:pt idx="263">
                  <c:v>0.25629999999999997</c:v>
                </c:pt>
                <c:pt idx="264">
                  <c:v>0.25769999999999998</c:v>
                </c:pt>
                <c:pt idx="265">
                  <c:v>0.2586</c:v>
                </c:pt>
                <c:pt idx="266">
                  <c:v>0.25890000000000002</c:v>
                </c:pt>
                <c:pt idx="267">
                  <c:v>0.25890000000000002</c:v>
                </c:pt>
                <c:pt idx="268">
                  <c:v>0.25890000000000002</c:v>
                </c:pt>
                <c:pt idx="269">
                  <c:v>0.25900000000000001</c:v>
                </c:pt>
                <c:pt idx="270">
                  <c:v>0.25940000000000002</c:v>
                </c:pt>
                <c:pt idx="271">
                  <c:v>0.25940000000000002</c:v>
                </c:pt>
                <c:pt idx="272">
                  <c:v>0.2596</c:v>
                </c:pt>
                <c:pt idx="273">
                  <c:v>0.26029999999999998</c:v>
                </c:pt>
                <c:pt idx="274">
                  <c:v>0.2606</c:v>
                </c:pt>
                <c:pt idx="275">
                  <c:v>0.26069999999999999</c:v>
                </c:pt>
                <c:pt idx="276">
                  <c:v>0.2621</c:v>
                </c:pt>
                <c:pt idx="277">
                  <c:v>0.26219999999999999</c:v>
                </c:pt>
                <c:pt idx="278">
                  <c:v>0.2626</c:v>
                </c:pt>
                <c:pt idx="279">
                  <c:v>0.26279999999999998</c:v>
                </c:pt>
                <c:pt idx="280">
                  <c:v>0.26329999999999998</c:v>
                </c:pt>
                <c:pt idx="281">
                  <c:v>0.26429999999999998</c:v>
                </c:pt>
                <c:pt idx="282">
                  <c:v>0.26519999999999999</c:v>
                </c:pt>
                <c:pt idx="283">
                  <c:v>0.26519999999999999</c:v>
                </c:pt>
                <c:pt idx="284">
                  <c:v>0.2661</c:v>
                </c:pt>
                <c:pt idx="285">
                  <c:v>0.2666</c:v>
                </c:pt>
                <c:pt idx="286">
                  <c:v>0.26690000000000003</c:v>
                </c:pt>
                <c:pt idx="287">
                  <c:v>0.2671</c:v>
                </c:pt>
                <c:pt idx="288">
                  <c:v>0.26779999999999998</c:v>
                </c:pt>
                <c:pt idx="289">
                  <c:v>0.27050000000000002</c:v>
                </c:pt>
                <c:pt idx="290">
                  <c:v>0.27050000000000002</c:v>
                </c:pt>
                <c:pt idx="291">
                  <c:v>0.27089999999999997</c:v>
                </c:pt>
                <c:pt idx="292">
                  <c:v>0.27139999999999997</c:v>
                </c:pt>
                <c:pt idx="293">
                  <c:v>0.27339999999999998</c:v>
                </c:pt>
                <c:pt idx="294">
                  <c:v>0.2757</c:v>
                </c:pt>
                <c:pt idx="295">
                  <c:v>0.2802</c:v>
                </c:pt>
                <c:pt idx="296">
                  <c:v>0.28070000000000001</c:v>
                </c:pt>
                <c:pt idx="297">
                  <c:v>0.28160000000000002</c:v>
                </c:pt>
                <c:pt idx="298">
                  <c:v>0.28160000000000002</c:v>
                </c:pt>
                <c:pt idx="299">
                  <c:v>0.2828</c:v>
                </c:pt>
                <c:pt idx="300">
                  <c:v>0.28360000000000002</c:v>
                </c:pt>
                <c:pt idx="301">
                  <c:v>0.28439999999999999</c:v>
                </c:pt>
                <c:pt idx="302">
                  <c:v>0.28510000000000002</c:v>
                </c:pt>
                <c:pt idx="303">
                  <c:v>0.28539999999999999</c:v>
                </c:pt>
                <c:pt idx="304">
                  <c:v>0.28549999999999998</c:v>
                </c:pt>
                <c:pt idx="305">
                  <c:v>0.28589999999999999</c:v>
                </c:pt>
                <c:pt idx="306">
                  <c:v>0.28699999999999998</c:v>
                </c:pt>
                <c:pt idx="307">
                  <c:v>0.28699999999999998</c:v>
                </c:pt>
                <c:pt idx="308">
                  <c:v>0.28720000000000001</c:v>
                </c:pt>
                <c:pt idx="309">
                  <c:v>0.2873</c:v>
                </c:pt>
                <c:pt idx="310">
                  <c:v>0.28770000000000001</c:v>
                </c:pt>
                <c:pt idx="311">
                  <c:v>0.28789999999999999</c:v>
                </c:pt>
                <c:pt idx="312">
                  <c:v>0.28789999999999999</c:v>
                </c:pt>
                <c:pt idx="313">
                  <c:v>0.28789999999999999</c:v>
                </c:pt>
                <c:pt idx="314">
                  <c:v>0.28799999999999998</c:v>
                </c:pt>
                <c:pt idx="315">
                  <c:v>0.28799999999999998</c:v>
                </c:pt>
                <c:pt idx="316">
                  <c:v>0.28820000000000001</c:v>
                </c:pt>
                <c:pt idx="317">
                  <c:v>0.28849999999999998</c:v>
                </c:pt>
                <c:pt idx="318">
                  <c:v>0.28910000000000002</c:v>
                </c:pt>
                <c:pt idx="319">
                  <c:v>0.2893</c:v>
                </c:pt>
                <c:pt idx="320">
                  <c:v>0.28939999999999999</c:v>
                </c:pt>
                <c:pt idx="321">
                  <c:v>0.28970000000000001</c:v>
                </c:pt>
                <c:pt idx="322">
                  <c:v>0.2903</c:v>
                </c:pt>
                <c:pt idx="323">
                  <c:v>0.29060000000000002</c:v>
                </c:pt>
                <c:pt idx="324">
                  <c:v>0.29099999999999998</c:v>
                </c:pt>
                <c:pt idx="325">
                  <c:v>0.29120000000000001</c:v>
                </c:pt>
                <c:pt idx="326">
                  <c:v>0.29260000000000003</c:v>
                </c:pt>
                <c:pt idx="327">
                  <c:v>0.2928</c:v>
                </c:pt>
                <c:pt idx="328">
                  <c:v>0.29409999999999997</c:v>
                </c:pt>
                <c:pt idx="329">
                  <c:v>0.29409999999999997</c:v>
                </c:pt>
                <c:pt idx="330">
                  <c:v>0.29430000000000001</c:v>
                </c:pt>
                <c:pt idx="331">
                  <c:v>0.29530000000000001</c:v>
                </c:pt>
                <c:pt idx="332">
                  <c:v>0.2954</c:v>
                </c:pt>
                <c:pt idx="333">
                  <c:v>0.2954</c:v>
                </c:pt>
                <c:pt idx="334">
                  <c:v>0.2959</c:v>
                </c:pt>
                <c:pt idx="335">
                  <c:v>0.29770000000000002</c:v>
                </c:pt>
                <c:pt idx="336">
                  <c:v>0.2979</c:v>
                </c:pt>
                <c:pt idx="337">
                  <c:v>0.29830000000000001</c:v>
                </c:pt>
                <c:pt idx="338">
                  <c:v>0.29880000000000001</c:v>
                </c:pt>
                <c:pt idx="339">
                  <c:v>0.29920000000000002</c:v>
                </c:pt>
                <c:pt idx="340">
                  <c:v>0.3004</c:v>
                </c:pt>
                <c:pt idx="341">
                  <c:v>0.30199999999999999</c:v>
                </c:pt>
                <c:pt idx="342">
                  <c:v>0.30199999999999999</c:v>
                </c:pt>
                <c:pt idx="343">
                  <c:v>0.30230000000000001</c:v>
                </c:pt>
                <c:pt idx="344">
                  <c:v>0.30259999999999998</c:v>
                </c:pt>
                <c:pt idx="345">
                  <c:v>0.3029</c:v>
                </c:pt>
                <c:pt idx="346">
                  <c:v>0.30299999999999999</c:v>
                </c:pt>
                <c:pt idx="347">
                  <c:v>0.30309999999999998</c:v>
                </c:pt>
                <c:pt idx="348">
                  <c:v>0.30430000000000001</c:v>
                </c:pt>
                <c:pt idx="349">
                  <c:v>0.30530000000000002</c:v>
                </c:pt>
                <c:pt idx="350">
                  <c:v>0.30599999999999999</c:v>
                </c:pt>
                <c:pt idx="351">
                  <c:v>0.30649999999999999</c:v>
                </c:pt>
                <c:pt idx="352">
                  <c:v>0.30890000000000001</c:v>
                </c:pt>
                <c:pt idx="353">
                  <c:v>0.30940000000000001</c:v>
                </c:pt>
                <c:pt idx="354">
                  <c:v>0.30990000000000001</c:v>
                </c:pt>
                <c:pt idx="355">
                  <c:v>0.3135</c:v>
                </c:pt>
                <c:pt idx="356">
                  <c:v>0.31509999999999999</c:v>
                </c:pt>
                <c:pt idx="357">
                  <c:v>0.31569999999999998</c:v>
                </c:pt>
                <c:pt idx="358">
                  <c:v>0.3165</c:v>
                </c:pt>
                <c:pt idx="359">
                  <c:v>0.31680000000000003</c:v>
                </c:pt>
                <c:pt idx="360">
                  <c:v>0.317</c:v>
                </c:pt>
                <c:pt idx="361">
                  <c:v>0.318</c:v>
                </c:pt>
                <c:pt idx="362">
                  <c:v>0.31840000000000002</c:v>
                </c:pt>
                <c:pt idx="363">
                  <c:v>0.32129999999999997</c:v>
                </c:pt>
                <c:pt idx="364">
                  <c:v>0.32300000000000001</c:v>
                </c:pt>
                <c:pt idx="365">
                  <c:v>0.32319999999999999</c:v>
                </c:pt>
                <c:pt idx="366">
                  <c:v>0.32550000000000001</c:v>
                </c:pt>
                <c:pt idx="367">
                  <c:v>0.32550000000000001</c:v>
                </c:pt>
                <c:pt idx="368">
                  <c:v>0.32700000000000001</c:v>
                </c:pt>
                <c:pt idx="369">
                  <c:v>0.32740000000000002</c:v>
                </c:pt>
                <c:pt idx="370">
                  <c:v>0.32879999999999998</c:v>
                </c:pt>
                <c:pt idx="371">
                  <c:v>0.33019999999999999</c:v>
                </c:pt>
                <c:pt idx="372">
                  <c:v>0.33100000000000002</c:v>
                </c:pt>
                <c:pt idx="373">
                  <c:v>0.33250000000000002</c:v>
                </c:pt>
                <c:pt idx="374">
                  <c:v>0.33260000000000001</c:v>
                </c:pt>
                <c:pt idx="375">
                  <c:v>0.33489999999999998</c:v>
                </c:pt>
                <c:pt idx="376">
                  <c:v>0.33529999999999999</c:v>
                </c:pt>
                <c:pt idx="377">
                  <c:v>0.3362</c:v>
                </c:pt>
                <c:pt idx="378">
                  <c:v>0.33900000000000002</c:v>
                </c:pt>
                <c:pt idx="379">
                  <c:v>0.33950000000000002</c:v>
                </c:pt>
                <c:pt idx="380">
                  <c:v>0.3402</c:v>
                </c:pt>
                <c:pt idx="381">
                  <c:v>0.3417</c:v>
                </c:pt>
                <c:pt idx="382">
                  <c:v>0.34189999999999998</c:v>
                </c:pt>
                <c:pt idx="383">
                  <c:v>0.34200000000000003</c:v>
                </c:pt>
                <c:pt idx="384">
                  <c:v>0.34239999999999998</c:v>
                </c:pt>
                <c:pt idx="385">
                  <c:v>0.34339999999999998</c:v>
                </c:pt>
                <c:pt idx="386">
                  <c:v>0.34489999999999998</c:v>
                </c:pt>
                <c:pt idx="387">
                  <c:v>0.34489999999999998</c:v>
                </c:pt>
                <c:pt idx="388">
                  <c:v>0.34720000000000001</c:v>
                </c:pt>
                <c:pt idx="389">
                  <c:v>0.3478</c:v>
                </c:pt>
                <c:pt idx="390">
                  <c:v>0.34860000000000002</c:v>
                </c:pt>
                <c:pt idx="391">
                  <c:v>0.35110000000000002</c:v>
                </c:pt>
                <c:pt idx="392">
                  <c:v>0.35120000000000001</c:v>
                </c:pt>
                <c:pt idx="393">
                  <c:v>0.35189999999999999</c:v>
                </c:pt>
                <c:pt idx="394">
                  <c:v>0.3553</c:v>
                </c:pt>
                <c:pt idx="395">
                  <c:v>0.35630000000000001</c:v>
                </c:pt>
                <c:pt idx="396">
                  <c:v>0.35720000000000002</c:v>
                </c:pt>
                <c:pt idx="397">
                  <c:v>0.35770000000000002</c:v>
                </c:pt>
                <c:pt idx="398">
                  <c:v>0.35820000000000002</c:v>
                </c:pt>
                <c:pt idx="399">
                  <c:v>0.36080000000000001</c:v>
                </c:pt>
                <c:pt idx="400">
                  <c:v>0.3634</c:v>
                </c:pt>
                <c:pt idx="401">
                  <c:v>0.36430000000000001</c:v>
                </c:pt>
                <c:pt idx="402">
                  <c:v>0.36670000000000003</c:v>
                </c:pt>
                <c:pt idx="403">
                  <c:v>0.36699999999999999</c:v>
                </c:pt>
                <c:pt idx="404">
                  <c:v>0.3674</c:v>
                </c:pt>
                <c:pt idx="405">
                  <c:v>0.36849999999999999</c:v>
                </c:pt>
                <c:pt idx="406">
                  <c:v>0.37190000000000001</c:v>
                </c:pt>
                <c:pt idx="407">
                  <c:v>0.372</c:v>
                </c:pt>
                <c:pt idx="408">
                  <c:v>0.375</c:v>
                </c:pt>
                <c:pt idx="409">
                  <c:v>0.37669999999999998</c:v>
                </c:pt>
                <c:pt idx="410">
                  <c:v>0.3775</c:v>
                </c:pt>
                <c:pt idx="411">
                  <c:v>0.3785</c:v>
                </c:pt>
                <c:pt idx="412">
                  <c:v>0.38619999999999999</c:v>
                </c:pt>
                <c:pt idx="413">
                  <c:v>0.38819999999999999</c:v>
                </c:pt>
                <c:pt idx="414">
                  <c:v>0.3886</c:v>
                </c:pt>
                <c:pt idx="415">
                  <c:v>0.38979999999999998</c:v>
                </c:pt>
                <c:pt idx="416">
                  <c:v>0.3901</c:v>
                </c:pt>
                <c:pt idx="417">
                  <c:v>0.39100000000000001</c:v>
                </c:pt>
                <c:pt idx="418">
                  <c:v>0.39150000000000001</c:v>
                </c:pt>
                <c:pt idx="419">
                  <c:v>0.39269999999999999</c:v>
                </c:pt>
                <c:pt idx="420">
                  <c:v>0.39439999999999997</c:v>
                </c:pt>
                <c:pt idx="421">
                  <c:v>0.39539999999999997</c:v>
                </c:pt>
                <c:pt idx="422">
                  <c:v>0.39539999999999997</c:v>
                </c:pt>
                <c:pt idx="423">
                  <c:v>0.39679999999999999</c:v>
                </c:pt>
                <c:pt idx="424">
                  <c:v>0.39800000000000002</c:v>
                </c:pt>
                <c:pt idx="425">
                  <c:v>0.39800000000000002</c:v>
                </c:pt>
                <c:pt idx="426">
                  <c:v>0.40060000000000001</c:v>
                </c:pt>
                <c:pt idx="427">
                  <c:v>0.40089999999999998</c:v>
                </c:pt>
                <c:pt idx="428">
                  <c:v>0.40160000000000001</c:v>
                </c:pt>
                <c:pt idx="429">
                  <c:v>0.4017</c:v>
                </c:pt>
                <c:pt idx="430">
                  <c:v>0.40179999999999999</c:v>
                </c:pt>
                <c:pt idx="431">
                  <c:v>0.40450000000000003</c:v>
                </c:pt>
                <c:pt idx="432">
                  <c:v>0.40720000000000001</c:v>
                </c:pt>
                <c:pt idx="433">
                  <c:v>0.40749999999999997</c:v>
                </c:pt>
                <c:pt idx="434">
                  <c:v>0.40839999999999999</c:v>
                </c:pt>
                <c:pt idx="435">
                  <c:v>0.40860000000000002</c:v>
                </c:pt>
                <c:pt idx="436">
                  <c:v>0.4103</c:v>
                </c:pt>
                <c:pt idx="437">
                  <c:v>0.41070000000000001</c:v>
                </c:pt>
                <c:pt idx="438">
                  <c:v>0.41070000000000001</c:v>
                </c:pt>
                <c:pt idx="439">
                  <c:v>0.41099999999999998</c:v>
                </c:pt>
                <c:pt idx="440">
                  <c:v>0.41099999999999998</c:v>
                </c:pt>
                <c:pt idx="441">
                  <c:v>0.41299999999999998</c:v>
                </c:pt>
                <c:pt idx="442">
                  <c:v>0.41389999999999999</c:v>
                </c:pt>
                <c:pt idx="443">
                  <c:v>0.41599999999999998</c:v>
                </c:pt>
                <c:pt idx="444">
                  <c:v>0.41610000000000003</c:v>
                </c:pt>
                <c:pt idx="445">
                  <c:v>0.41739999999999999</c:v>
                </c:pt>
                <c:pt idx="446">
                  <c:v>0.41820000000000002</c:v>
                </c:pt>
                <c:pt idx="447">
                  <c:v>0.41830000000000001</c:v>
                </c:pt>
                <c:pt idx="448">
                  <c:v>0.41849999999999998</c:v>
                </c:pt>
                <c:pt idx="449">
                  <c:v>0.42120000000000002</c:v>
                </c:pt>
                <c:pt idx="450">
                  <c:v>0.42380000000000001</c:v>
                </c:pt>
                <c:pt idx="451">
                  <c:v>0.42430000000000001</c:v>
                </c:pt>
                <c:pt idx="452">
                  <c:v>0.42499999999999999</c:v>
                </c:pt>
                <c:pt idx="453">
                  <c:v>0.42899999999999999</c:v>
                </c:pt>
                <c:pt idx="454">
                  <c:v>0.42959999999999998</c:v>
                </c:pt>
                <c:pt idx="455">
                  <c:v>0.43080000000000002</c:v>
                </c:pt>
                <c:pt idx="456">
                  <c:v>0.43209999999999998</c:v>
                </c:pt>
                <c:pt idx="457">
                  <c:v>0.43280000000000002</c:v>
                </c:pt>
                <c:pt idx="458">
                  <c:v>0.43359999999999999</c:v>
                </c:pt>
                <c:pt idx="459">
                  <c:v>0.43409999999999999</c:v>
                </c:pt>
                <c:pt idx="460">
                  <c:v>0.43580000000000002</c:v>
                </c:pt>
                <c:pt idx="461">
                  <c:v>0.43580000000000002</c:v>
                </c:pt>
                <c:pt idx="462">
                  <c:v>0.436</c:v>
                </c:pt>
                <c:pt idx="463">
                  <c:v>0.4365</c:v>
                </c:pt>
                <c:pt idx="464">
                  <c:v>0.44069999999999998</c:v>
                </c:pt>
                <c:pt idx="465">
                  <c:v>0.44219999999999998</c:v>
                </c:pt>
                <c:pt idx="466">
                  <c:v>0.44280000000000003</c:v>
                </c:pt>
                <c:pt idx="467">
                  <c:v>0.44379999999999997</c:v>
                </c:pt>
                <c:pt idx="468">
                  <c:v>0.44400000000000001</c:v>
                </c:pt>
                <c:pt idx="469">
                  <c:v>0.4476</c:v>
                </c:pt>
                <c:pt idx="470">
                  <c:v>0.44890000000000002</c:v>
                </c:pt>
                <c:pt idx="471">
                  <c:v>0.44900000000000001</c:v>
                </c:pt>
                <c:pt idx="472">
                  <c:v>0.44919999999999999</c:v>
                </c:pt>
                <c:pt idx="473">
                  <c:v>0.45019999999999999</c:v>
                </c:pt>
                <c:pt idx="474">
                  <c:v>0.45169999999999999</c:v>
                </c:pt>
                <c:pt idx="475">
                  <c:v>0.4531</c:v>
                </c:pt>
                <c:pt idx="476">
                  <c:v>0.45350000000000001</c:v>
                </c:pt>
                <c:pt idx="477">
                  <c:v>0.4541</c:v>
                </c:pt>
                <c:pt idx="478">
                  <c:v>0.45540000000000003</c:v>
                </c:pt>
                <c:pt idx="479">
                  <c:v>0.45950000000000002</c:v>
                </c:pt>
                <c:pt idx="480">
                  <c:v>0.46060000000000001</c:v>
                </c:pt>
                <c:pt idx="481">
                  <c:v>0.46579999999999999</c:v>
                </c:pt>
                <c:pt idx="482">
                  <c:v>0.46639999999999998</c:v>
                </c:pt>
                <c:pt idx="483">
                  <c:v>0.46689999999999998</c:v>
                </c:pt>
                <c:pt idx="484">
                  <c:v>0.46850000000000003</c:v>
                </c:pt>
                <c:pt idx="485">
                  <c:v>0.46899999999999997</c:v>
                </c:pt>
                <c:pt idx="486">
                  <c:v>0.47039999999999998</c:v>
                </c:pt>
                <c:pt idx="487">
                  <c:v>0.47110000000000002</c:v>
                </c:pt>
                <c:pt idx="488">
                  <c:v>0.47149999999999997</c:v>
                </c:pt>
                <c:pt idx="489">
                  <c:v>0.4723</c:v>
                </c:pt>
                <c:pt idx="490">
                  <c:v>0.4733</c:v>
                </c:pt>
                <c:pt idx="491">
                  <c:v>0.47420000000000001</c:v>
                </c:pt>
                <c:pt idx="492">
                  <c:v>0.47760000000000002</c:v>
                </c:pt>
                <c:pt idx="493">
                  <c:v>0.47799999999999998</c:v>
                </c:pt>
                <c:pt idx="494">
                  <c:v>0.47849999999999998</c:v>
                </c:pt>
                <c:pt idx="495">
                  <c:v>0.48520000000000002</c:v>
                </c:pt>
                <c:pt idx="496">
                  <c:v>0.48780000000000001</c:v>
                </c:pt>
                <c:pt idx="497">
                  <c:v>0.4894</c:v>
                </c:pt>
                <c:pt idx="498">
                  <c:v>0.49080000000000001</c:v>
                </c:pt>
                <c:pt idx="499">
                  <c:v>0.4909</c:v>
                </c:pt>
                <c:pt idx="500">
                  <c:v>0.4914</c:v>
                </c:pt>
                <c:pt idx="501">
                  <c:v>0.4929</c:v>
                </c:pt>
                <c:pt idx="502">
                  <c:v>0.49419999999999997</c:v>
                </c:pt>
                <c:pt idx="503">
                  <c:v>0.49469999999999997</c:v>
                </c:pt>
                <c:pt idx="504">
                  <c:v>0.49469999999999997</c:v>
                </c:pt>
                <c:pt idx="505">
                  <c:v>0.49469999999999997</c:v>
                </c:pt>
                <c:pt idx="506">
                  <c:v>0.497</c:v>
                </c:pt>
                <c:pt idx="507">
                  <c:v>0.49759999999999999</c:v>
                </c:pt>
                <c:pt idx="508">
                  <c:v>0.4995</c:v>
                </c:pt>
                <c:pt idx="509">
                  <c:v>0.50009999999999999</c:v>
                </c:pt>
                <c:pt idx="510">
                  <c:v>0.50390000000000001</c:v>
                </c:pt>
                <c:pt idx="511">
                  <c:v>0.50460000000000005</c:v>
                </c:pt>
                <c:pt idx="512">
                  <c:v>0.50560000000000005</c:v>
                </c:pt>
                <c:pt idx="513">
                  <c:v>0.50670000000000004</c:v>
                </c:pt>
                <c:pt idx="514">
                  <c:v>0.50719999999999998</c:v>
                </c:pt>
                <c:pt idx="515">
                  <c:v>0.50800000000000001</c:v>
                </c:pt>
                <c:pt idx="516">
                  <c:v>0.50800000000000001</c:v>
                </c:pt>
                <c:pt idx="517">
                  <c:v>0.51170000000000004</c:v>
                </c:pt>
                <c:pt idx="518">
                  <c:v>0.51449999999999996</c:v>
                </c:pt>
                <c:pt idx="519">
                  <c:v>0.51719999999999999</c:v>
                </c:pt>
                <c:pt idx="520">
                  <c:v>0.51829999999999998</c:v>
                </c:pt>
                <c:pt idx="521">
                  <c:v>0.51829999999999998</c:v>
                </c:pt>
                <c:pt idx="522">
                  <c:v>0.51929999999999998</c:v>
                </c:pt>
                <c:pt idx="523">
                  <c:v>0.52</c:v>
                </c:pt>
                <c:pt idx="524">
                  <c:v>0.52</c:v>
                </c:pt>
                <c:pt idx="525">
                  <c:v>0.52039999999999997</c:v>
                </c:pt>
                <c:pt idx="526">
                  <c:v>0.52300000000000002</c:v>
                </c:pt>
                <c:pt idx="527">
                  <c:v>0.5252</c:v>
                </c:pt>
                <c:pt idx="528">
                  <c:v>0.52590000000000003</c:v>
                </c:pt>
                <c:pt idx="529">
                  <c:v>0.5292</c:v>
                </c:pt>
                <c:pt idx="530">
                  <c:v>0.52990000000000004</c:v>
                </c:pt>
                <c:pt idx="531">
                  <c:v>0.5302</c:v>
                </c:pt>
                <c:pt idx="532">
                  <c:v>0.53059999999999996</c:v>
                </c:pt>
                <c:pt idx="533">
                  <c:v>0.53090000000000004</c:v>
                </c:pt>
                <c:pt idx="534">
                  <c:v>0.5323</c:v>
                </c:pt>
                <c:pt idx="535">
                  <c:v>0.53249999999999997</c:v>
                </c:pt>
                <c:pt idx="536">
                  <c:v>0.53249999999999997</c:v>
                </c:pt>
                <c:pt idx="537">
                  <c:v>0.53800000000000003</c:v>
                </c:pt>
                <c:pt idx="538">
                  <c:v>0.53859999999999997</c:v>
                </c:pt>
                <c:pt idx="539">
                  <c:v>0.54149999999999998</c:v>
                </c:pt>
                <c:pt idx="540">
                  <c:v>0.54179999999999995</c:v>
                </c:pt>
                <c:pt idx="541">
                  <c:v>0.5423</c:v>
                </c:pt>
                <c:pt idx="542">
                  <c:v>0.54330000000000001</c:v>
                </c:pt>
                <c:pt idx="543">
                  <c:v>0.54349999999999998</c:v>
                </c:pt>
                <c:pt idx="544">
                  <c:v>0.54500000000000004</c:v>
                </c:pt>
                <c:pt idx="545">
                  <c:v>0.54549999999999998</c:v>
                </c:pt>
                <c:pt idx="546">
                  <c:v>0.54979999999999996</c:v>
                </c:pt>
                <c:pt idx="547">
                  <c:v>0.55010000000000003</c:v>
                </c:pt>
                <c:pt idx="548">
                  <c:v>0.55110000000000003</c:v>
                </c:pt>
                <c:pt idx="549">
                  <c:v>0.55120000000000002</c:v>
                </c:pt>
                <c:pt idx="550">
                  <c:v>0.55420000000000003</c:v>
                </c:pt>
                <c:pt idx="551">
                  <c:v>0.55859999999999999</c:v>
                </c:pt>
                <c:pt idx="552">
                  <c:v>0.55869999999999997</c:v>
                </c:pt>
                <c:pt idx="553">
                  <c:v>0.55969999999999998</c:v>
                </c:pt>
                <c:pt idx="554">
                  <c:v>0.5605</c:v>
                </c:pt>
                <c:pt idx="555">
                  <c:v>0.56220000000000003</c:v>
                </c:pt>
                <c:pt idx="556">
                  <c:v>0.56230000000000002</c:v>
                </c:pt>
                <c:pt idx="557">
                  <c:v>0.56589999999999996</c:v>
                </c:pt>
                <c:pt idx="558">
                  <c:v>0.56610000000000005</c:v>
                </c:pt>
                <c:pt idx="559">
                  <c:v>0.56789999999999996</c:v>
                </c:pt>
                <c:pt idx="560">
                  <c:v>0.56999999999999995</c:v>
                </c:pt>
                <c:pt idx="561">
                  <c:v>0.57040000000000002</c:v>
                </c:pt>
                <c:pt idx="562">
                  <c:v>0.57499999999999996</c:v>
                </c:pt>
                <c:pt idx="563">
                  <c:v>0.57640000000000002</c:v>
                </c:pt>
                <c:pt idx="564">
                  <c:v>0.57840000000000003</c:v>
                </c:pt>
                <c:pt idx="565">
                  <c:v>0.58130000000000004</c:v>
                </c:pt>
                <c:pt idx="566">
                  <c:v>0.58189999999999997</c:v>
                </c:pt>
                <c:pt idx="567">
                  <c:v>0.58279999999999998</c:v>
                </c:pt>
                <c:pt idx="568">
                  <c:v>0.58460000000000001</c:v>
                </c:pt>
                <c:pt idx="569">
                  <c:v>0.58530000000000004</c:v>
                </c:pt>
                <c:pt idx="570">
                  <c:v>0.58679999999999999</c:v>
                </c:pt>
                <c:pt idx="571">
                  <c:v>0.58860000000000001</c:v>
                </c:pt>
                <c:pt idx="572">
                  <c:v>0.59130000000000005</c:v>
                </c:pt>
                <c:pt idx="573">
                  <c:v>0.59189999999999998</c:v>
                </c:pt>
                <c:pt idx="574">
                  <c:v>0.59250000000000003</c:v>
                </c:pt>
                <c:pt idx="575">
                  <c:v>0.5927</c:v>
                </c:pt>
                <c:pt idx="576">
                  <c:v>0.59450000000000003</c:v>
                </c:pt>
                <c:pt idx="577">
                  <c:v>0.59699999999999998</c:v>
                </c:pt>
                <c:pt idx="578">
                  <c:v>0.60060000000000002</c:v>
                </c:pt>
                <c:pt idx="579">
                  <c:v>0.60119999999999996</c:v>
                </c:pt>
                <c:pt idx="580">
                  <c:v>0.60329999999999995</c:v>
                </c:pt>
                <c:pt idx="581">
                  <c:v>0.60450000000000004</c:v>
                </c:pt>
                <c:pt idx="582">
                  <c:v>0.60460000000000003</c:v>
                </c:pt>
                <c:pt idx="583">
                  <c:v>0.60470000000000002</c:v>
                </c:pt>
                <c:pt idx="584">
                  <c:v>0.60719999999999996</c:v>
                </c:pt>
                <c:pt idx="585">
                  <c:v>0.60770000000000002</c:v>
                </c:pt>
                <c:pt idx="586">
                  <c:v>0.61099999999999999</c:v>
                </c:pt>
                <c:pt idx="587">
                  <c:v>0.61199999999999999</c:v>
                </c:pt>
                <c:pt idx="588">
                  <c:v>0.61450000000000005</c:v>
                </c:pt>
                <c:pt idx="589">
                  <c:v>0.61560000000000004</c:v>
                </c:pt>
                <c:pt idx="590">
                  <c:v>0.61560000000000004</c:v>
                </c:pt>
                <c:pt idx="591">
                  <c:v>0.6169</c:v>
                </c:pt>
                <c:pt idx="592">
                  <c:v>0.61739999999999995</c:v>
                </c:pt>
                <c:pt idx="593">
                  <c:v>0.62219999999999998</c:v>
                </c:pt>
                <c:pt idx="594">
                  <c:v>0.62390000000000001</c:v>
                </c:pt>
                <c:pt idx="595">
                  <c:v>0.62450000000000006</c:v>
                </c:pt>
                <c:pt idx="596">
                  <c:v>0.62480000000000002</c:v>
                </c:pt>
                <c:pt idx="597">
                  <c:v>0.625</c:v>
                </c:pt>
                <c:pt idx="598">
                  <c:v>0.62549999999999994</c:v>
                </c:pt>
                <c:pt idx="599">
                  <c:v>0.62549999999999994</c:v>
                </c:pt>
                <c:pt idx="600">
                  <c:v>0.62829999999999997</c:v>
                </c:pt>
                <c:pt idx="601">
                  <c:v>0.63200000000000001</c:v>
                </c:pt>
                <c:pt idx="602">
                  <c:v>0.63260000000000005</c:v>
                </c:pt>
                <c:pt idx="603">
                  <c:v>0.63270000000000004</c:v>
                </c:pt>
                <c:pt idx="604">
                  <c:v>0.63270000000000004</c:v>
                </c:pt>
                <c:pt idx="605">
                  <c:v>0.63590000000000002</c:v>
                </c:pt>
                <c:pt idx="606">
                  <c:v>0.63700000000000001</c:v>
                </c:pt>
                <c:pt idx="607">
                  <c:v>0.63790000000000002</c:v>
                </c:pt>
                <c:pt idx="608">
                  <c:v>0.63890000000000002</c:v>
                </c:pt>
                <c:pt idx="609">
                  <c:v>0.64149999999999996</c:v>
                </c:pt>
                <c:pt idx="610">
                  <c:v>0.64159999999999995</c:v>
                </c:pt>
                <c:pt idx="611">
                  <c:v>0.64239999999999997</c:v>
                </c:pt>
                <c:pt idx="612">
                  <c:v>0.64329999999999998</c:v>
                </c:pt>
                <c:pt idx="613">
                  <c:v>0.64500000000000002</c:v>
                </c:pt>
                <c:pt idx="614">
                  <c:v>0.65180000000000005</c:v>
                </c:pt>
                <c:pt idx="615">
                  <c:v>0.65280000000000005</c:v>
                </c:pt>
                <c:pt idx="616">
                  <c:v>0.65410000000000001</c:v>
                </c:pt>
                <c:pt idx="617">
                  <c:v>0.65480000000000005</c:v>
                </c:pt>
                <c:pt idx="618">
                  <c:v>0.65680000000000005</c:v>
                </c:pt>
                <c:pt idx="619">
                  <c:v>0.6573</c:v>
                </c:pt>
                <c:pt idx="620">
                  <c:v>0.6613</c:v>
                </c:pt>
                <c:pt idx="621">
                  <c:v>0.66169999999999995</c:v>
                </c:pt>
                <c:pt idx="622">
                  <c:v>0.66279999999999994</c:v>
                </c:pt>
                <c:pt idx="623">
                  <c:v>0.66310000000000002</c:v>
                </c:pt>
                <c:pt idx="624">
                  <c:v>0.66459999999999997</c:v>
                </c:pt>
                <c:pt idx="625">
                  <c:v>0.66549999999999998</c:v>
                </c:pt>
                <c:pt idx="626">
                  <c:v>0.66679999999999995</c:v>
                </c:pt>
                <c:pt idx="627">
                  <c:v>0.66720000000000002</c:v>
                </c:pt>
                <c:pt idx="628">
                  <c:v>0.66720000000000002</c:v>
                </c:pt>
                <c:pt idx="629">
                  <c:v>0.66839999999999999</c:v>
                </c:pt>
                <c:pt idx="630">
                  <c:v>0.66839999999999999</c:v>
                </c:pt>
                <c:pt idx="631">
                  <c:v>0.66869999999999996</c:v>
                </c:pt>
                <c:pt idx="632">
                  <c:v>0.66949999999999998</c:v>
                </c:pt>
                <c:pt idx="633">
                  <c:v>0.67269999999999996</c:v>
                </c:pt>
                <c:pt idx="634">
                  <c:v>0.6774</c:v>
                </c:pt>
                <c:pt idx="635">
                  <c:v>0.67810000000000004</c:v>
                </c:pt>
                <c:pt idx="636">
                  <c:v>0.67869999999999997</c:v>
                </c:pt>
                <c:pt idx="637">
                  <c:v>0.67920000000000003</c:v>
                </c:pt>
                <c:pt idx="638">
                  <c:v>0.68020000000000003</c:v>
                </c:pt>
                <c:pt idx="639">
                  <c:v>0.68089999999999995</c:v>
                </c:pt>
                <c:pt idx="640">
                  <c:v>0.68359999999999999</c:v>
                </c:pt>
                <c:pt idx="641">
                  <c:v>0.68389999999999995</c:v>
                </c:pt>
                <c:pt idx="642">
                  <c:v>0.68610000000000004</c:v>
                </c:pt>
                <c:pt idx="643">
                  <c:v>0.68700000000000006</c:v>
                </c:pt>
                <c:pt idx="644">
                  <c:v>0.6885</c:v>
                </c:pt>
                <c:pt idx="645">
                  <c:v>0.68920000000000003</c:v>
                </c:pt>
                <c:pt idx="646">
                  <c:v>0.69040000000000001</c:v>
                </c:pt>
                <c:pt idx="647">
                  <c:v>0.69450000000000001</c:v>
                </c:pt>
                <c:pt idx="648">
                  <c:v>0.69469999999999998</c:v>
                </c:pt>
                <c:pt idx="649">
                  <c:v>0.69510000000000005</c:v>
                </c:pt>
                <c:pt idx="650">
                  <c:v>0.70340000000000003</c:v>
                </c:pt>
                <c:pt idx="651">
                  <c:v>0.70369999999999999</c:v>
                </c:pt>
                <c:pt idx="652">
                  <c:v>0.7056</c:v>
                </c:pt>
                <c:pt idx="653">
                  <c:v>0.70579999999999998</c:v>
                </c:pt>
                <c:pt idx="654">
                  <c:v>0.70589999999999997</c:v>
                </c:pt>
                <c:pt idx="655">
                  <c:v>0.70820000000000005</c:v>
                </c:pt>
                <c:pt idx="656">
                  <c:v>0.71030000000000004</c:v>
                </c:pt>
                <c:pt idx="657">
                  <c:v>0.71340000000000003</c:v>
                </c:pt>
                <c:pt idx="658">
                  <c:v>0.71530000000000005</c:v>
                </c:pt>
                <c:pt idx="659">
                  <c:v>0.7167</c:v>
                </c:pt>
                <c:pt idx="660">
                  <c:v>0.71689999999999998</c:v>
                </c:pt>
                <c:pt idx="661">
                  <c:v>0.71840000000000004</c:v>
                </c:pt>
                <c:pt idx="662">
                  <c:v>0.71940000000000004</c:v>
                </c:pt>
                <c:pt idx="663">
                  <c:v>0.7198</c:v>
                </c:pt>
                <c:pt idx="664">
                  <c:v>0.72030000000000005</c:v>
                </c:pt>
                <c:pt idx="665">
                  <c:v>0.72089999999999999</c:v>
                </c:pt>
                <c:pt idx="666">
                  <c:v>0.72250000000000003</c:v>
                </c:pt>
                <c:pt idx="667">
                  <c:v>0.72299999999999998</c:v>
                </c:pt>
                <c:pt idx="668">
                  <c:v>0.72309999999999997</c:v>
                </c:pt>
                <c:pt idx="669">
                  <c:v>0.7238</c:v>
                </c:pt>
                <c:pt idx="670">
                  <c:v>0.72409999999999997</c:v>
                </c:pt>
                <c:pt idx="671">
                  <c:v>0.72529999999999994</c:v>
                </c:pt>
                <c:pt idx="672">
                  <c:v>0.72850000000000004</c:v>
                </c:pt>
                <c:pt idx="673">
                  <c:v>0.73029999999999995</c:v>
                </c:pt>
                <c:pt idx="674">
                  <c:v>0.73070000000000002</c:v>
                </c:pt>
                <c:pt idx="675">
                  <c:v>0.7329</c:v>
                </c:pt>
                <c:pt idx="676">
                  <c:v>0.73540000000000005</c:v>
                </c:pt>
                <c:pt idx="677">
                  <c:v>0.74029999999999996</c:v>
                </c:pt>
                <c:pt idx="678">
                  <c:v>0.74139999999999995</c:v>
                </c:pt>
                <c:pt idx="679">
                  <c:v>0.74739999999999995</c:v>
                </c:pt>
                <c:pt idx="680">
                  <c:v>0.74760000000000004</c:v>
                </c:pt>
                <c:pt idx="681">
                  <c:v>0.74760000000000004</c:v>
                </c:pt>
                <c:pt idx="682">
                  <c:v>0.74990000000000001</c:v>
                </c:pt>
                <c:pt idx="683">
                  <c:v>0.75119999999999998</c:v>
                </c:pt>
                <c:pt idx="684">
                  <c:v>0.75239999999999996</c:v>
                </c:pt>
                <c:pt idx="685">
                  <c:v>0.75419999999999998</c:v>
                </c:pt>
                <c:pt idx="686">
                  <c:v>0.75449999999999995</c:v>
                </c:pt>
                <c:pt idx="687">
                  <c:v>0.75519999999999998</c:v>
                </c:pt>
                <c:pt idx="688">
                  <c:v>0.75519999999999998</c:v>
                </c:pt>
                <c:pt idx="689">
                  <c:v>0.75670000000000004</c:v>
                </c:pt>
                <c:pt idx="690">
                  <c:v>0.75760000000000005</c:v>
                </c:pt>
                <c:pt idx="691">
                  <c:v>0.75770000000000004</c:v>
                </c:pt>
                <c:pt idx="692">
                  <c:v>0.75770000000000004</c:v>
                </c:pt>
                <c:pt idx="693">
                  <c:v>0.7581</c:v>
                </c:pt>
                <c:pt idx="694">
                  <c:v>0.75949999999999995</c:v>
                </c:pt>
                <c:pt idx="695">
                  <c:v>0.75949999999999995</c:v>
                </c:pt>
                <c:pt idx="696">
                  <c:v>0.76200000000000001</c:v>
                </c:pt>
                <c:pt idx="697">
                  <c:v>0.76249999999999996</c:v>
                </c:pt>
                <c:pt idx="698">
                  <c:v>0.76400000000000001</c:v>
                </c:pt>
                <c:pt idx="699">
                  <c:v>0.7641</c:v>
                </c:pt>
                <c:pt idx="700">
                  <c:v>0.7651</c:v>
                </c:pt>
                <c:pt idx="701">
                  <c:v>0.76539999999999997</c:v>
                </c:pt>
                <c:pt idx="702">
                  <c:v>0.76870000000000005</c:v>
                </c:pt>
                <c:pt idx="703">
                  <c:v>0.77059999999999995</c:v>
                </c:pt>
                <c:pt idx="704">
                  <c:v>0.77280000000000004</c:v>
                </c:pt>
                <c:pt idx="705">
                  <c:v>0.77470000000000006</c:v>
                </c:pt>
                <c:pt idx="706">
                  <c:v>0.77680000000000005</c:v>
                </c:pt>
                <c:pt idx="707">
                  <c:v>0.77880000000000005</c:v>
                </c:pt>
                <c:pt idx="708">
                  <c:v>0.77890000000000004</c:v>
                </c:pt>
                <c:pt idx="709">
                  <c:v>0.77890000000000004</c:v>
                </c:pt>
                <c:pt idx="710">
                  <c:v>0.78510000000000002</c:v>
                </c:pt>
                <c:pt idx="711">
                  <c:v>0.78610000000000002</c:v>
                </c:pt>
                <c:pt idx="712">
                  <c:v>0.78810000000000002</c:v>
                </c:pt>
                <c:pt idx="713">
                  <c:v>0.78849999999999998</c:v>
                </c:pt>
                <c:pt idx="714">
                  <c:v>0.78910000000000002</c:v>
                </c:pt>
                <c:pt idx="715">
                  <c:v>0.79910000000000003</c:v>
                </c:pt>
                <c:pt idx="716">
                  <c:v>0.80300000000000005</c:v>
                </c:pt>
                <c:pt idx="717">
                  <c:v>0.80859999999999999</c:v>
                </c:pt>
                <c:pt idx="718">
                  <c:v>0.81020000000000003</c:v>
                </c:pt>
                <c:pt idx="719">
                  <c:v>0.81230000000000002</c:v>
                </c:pt>
                <c:pt idx="720">
                  <c:v>0.8125</c:v>
                </c:pt>
                <c:pt idx="721">
                  <c:v>0.81459999999999999</c:v>
                </c:pt>
                <c:pt idx="722">
                  <c:v>0.81510000000000005</c:v>
                </c:pt>
                <c:pt idx="723">
                  <c:v>0.81620000000000004</c:v>
                </c:pt>
                <c:pt idx="724">
                  <c:v>0.81779999999999997</c:v>
                </c:pt>
                <c:pt idx="725">
                  <c:v>0.82179999999999997</c:v>
                </c:pt>
                <c:pt idx="726">
                  <c:v>0.82320000000000004</c:v>
                </c:pt>
                <c:pt idx="727">
                  <c:v>0.82440000000000002</c:v>
                </c:pt>
                <c:pt idx="728">
                  <c:v>0.82950000000000002</c:v>
                </c:pt>
                <c:pt idx="729">
                  <c:v>0.83760000000000001</c:v>
                </c:pt>
                <c:pt idx="730">
                  <c:v>0.83779999999999999</c:v>
                </c:pt>
                <c:pt idx="731">
                  <c:v>0.83979999999999999</c:v>
                </c:pt>
                <c:pt idx="732">
                  <c:v>0.84379999999999999</c:v>
                </c:pt>
                <c:pt idx="733">
                  <c:v>0.84760000000000002</c:v>
                </c:pt>
                <c:pt idx="734">
                  <c:v>0.85029999999999994</c:v>
                </c:pt>
                <c:pt idx="735">
                  <c:v>0.85160000000000002</c:v>
                </c:pt>
                <c:pt idx="736">
                  <c:v>0.85289999999999999</c:v>
                </c:pt>
                <c:pt idx="737">
                  <c:v>0.85850000000000004</c:v>
                </c:pt>
                <c:pt idx="738">
                  <c:v>0.85929999999999995</c:v>
                </c:pt>
                <c:pt idx="739">
                  <c:v>0.86</c:v>
                </c:pt>
                <c:pt idx="740">
                  <c:v>0.86029999999999995</c:v>
                </c:pt>
                <c:pt idx="741">
                  <c:v>0.86050000000000004</c:v>
                </c:pt>
                <c:pt idx="742">
                  <c:v>0.86260000000000003</c:v>
                </c:pt>
                <c:pt idx="743">
                  <c:v>0.86380000000000001</c:v>
                </c:pt>
                <c:pt idx="744">
                  <c:v>0.86480000000000001</c:v>
                </c:pt>
                <c:pt idx="745">
                  <c:v>0.86539999999999995</c:v>
                </c:pt>
                <c:pt idx="746">
                  <c:v>0.86550000000000005</c:v>
                </c:pt>
                <c:pt idx="747">
                  <c:v>0.86729999999999996</c:v>
                </c:pt>
                <c:pt idx="748">
                  <c:v>0.87250000000000005</c:v>
                </c:pt>
                <c:pt idx="749">
                  <c:v>0.87270000000000003</c:v>
                </c:pt>
                <c:pt idx="750">
                  <c:v>0.87350000000000005</c:v>
                </c:pt>
                <c:pt idx="751">
                  <c:v>0.88149999999999995</c:v>
                </c:pt>
                <c:pt idx="752">
                  <c:v>0.88419999999999999</c:v>
                </c:pt>
                <c:pt idx="753">
                  <c:v>0.88629999999999998</c:v>
                </c:pt>
                <c:pt idx="754">
                  <c:v>0.88890000000000002</c:v>
                </c:pt>
                <c:pt idx="755">
                  <c:v>0.88929999999999998</c:v>
                </c:pt>
                <c:pt idx="756">
                  <c:v>0.89549999999999996</c:v>
                </c:pt>
                <c:pt idx="757">
                  <c:v>0.8962</c:v>
                </c:pt>
                <c:pt idx="758">
                  <c:v>0.89780000000000004</c:v>
                </c:pt>
                <c:pt idx="759">
                  <c:v>0.89800000000000002</c:v>
                </c:pt>
                <c:pt idx="760">
                  <c:v>0.89810000000000001</c:v>
                </c:pt>
                <c:pt idx="761">
                  <c:v>0.90010000000000001</c:v>
                </c:pt>
                <c:pt idx="762">
                  <c:v>0.90200000000000002</c:v>
                </c:pt>
                <c:pt idx="763">
                  <c:v>0.90290000000000004</c:v>
                </c:pt>
                <c:pt idx="764">
                  <c:v>0.90669999999999995</c:v>
                </c:pt>
                <c:pt idx="765">
                  <c:v>0.9073</c:v>
                </c:pt>
                <c:pt idx="766">
                  <c:v>0.90880000000000005</c:v>
                </c:pt>
                <c:pt idx="767">
                  <c:v>0.90920000000000001</c:v>
                </c:pt>
                <c:pt idx="768">
                  <c:v>0.91</c:v>
                </c:pt>
                <c:pt idx="769">
                  <c:v>0.91</c:v>
                </c:pt>
                <c:pt idx="770">
                  <c:v>0.91069999999999995</c:v>
                </c:pt>
                <c:pt idx="771">
                  <c:v>0.91220000000000001</c:v>
                </c:pt>
                <c:pt idx="772">
                  <c:v>0.91239999999999999</c:v>
                </c:pt>
                <c:pt idx="773">
                  <c:v>0.91400000000000003</c:v>
                </c:pt>
                <c:pt idx="774">
                  <c:v>0.9143</c:v>
                </c:pt>
                <c:pt idx="775">
                  <c:v>0.91439999999999999</c:v>
                </c:pt>
                <c:pt idx="776">
                  <c:v>0.9153</c:v>
                </c:pt>
                <c:pt idx="777">
                  <c:v>0.91710000000000003</c:v>
                </c:pt>
                <c:pt idx="778">
                  <c:v>0.92210000000000003</c:v>
                </c:pt>
                <c:pt idx="779">
                  <c:v>0.9224</c:v>
                </c:pt>
                <c:pt idx="780">
                  <c:v>0.92269999999999996</c:v>
                </c:pt>
                <c:pt idx="781">
                  <c:v>0.9234</c:v>
                </c:pt>
                <c:pt idx="782">
                  <c:v>0.92410000000000003</c:v>
                </c:pt>
                <c:pt idx="783">
                  <c:v>0.9264</c:v>
                </c:pt>
                <c:pt idx="784">
                  <c:v>0.92730000000000001</c:v>
                </c:pt>
                <c:pt idx="785">
                  <c:v>0.92979999999999996</c:v>
                </c:pt>
                <c:pt idx="786">
                  <c:v>0.93089999999999995</c:v>
                </c:pt>
                <c:pt idx="787">
                  <c:v>0.93600000000000005</c:v>
                </c:pt>
                <c:pt idx="788">
                  <c:v>0.93820000000000003</c:v>
                </c:pt>
                <c:pt idx="789">
                  <c:v>0.93979999999999997</c:v>
                </c:pt>
                <c:pt idx="790">
                  <c:v>0.94269999999999998</c:v>
                </c:pt>
                <c:pt idx="791">
                  <c:v>0.94369999999999998</c:v>
                </c:pt>
                <c:pt idx="792">
                  <c:v>0.94399999999999995</c:v>
                </c:pt>
                <c:pt idx="793">
                  <c:v>0.94420000000000004</c:v>
                </c:pt>
                <c:pt idx="794">
                  <c:v>0.94879999999999998</c:v>
                </c:pt>
                <c:pt idx="795">
                  <c:v>0.95350000000000001</c:v>
                </c:pt>
                <c:pt idx="796">
                  <c:v>0.95760000000000001</c:v>
                </c:pt>
                <c:pt idx="797">
                  <c:v>0.95860000000000001</c:v>
                </c:pt>
                <c:pt idx="798">
                  <c:v>0.96199999999999997</c:v>
                </c:pt>
                <c:pt idx="799">
                  <c:v>0.96260000000000001</c:v>
                </c:pt>
                <c:pt idx="800">
                  <c:v>0.9627</c:v>
                </c:pt>
                <c:pt idx="801">
                  <c:v>0.96319999999999995</c:v>
                </c:pt>
                <c:pt idx="802">
                  <c:v>0.96360000000000001</c:v>
                </c:pt>
                <c:pt idx="803">
                  <c:v>0.96489999999999998</c:v>
                </c:pt>
                <c:pt idx="804">
                  <c:v>0.96579999999999999</c:v>
                </c:pt>
                <c:pt idx="805">
                  <c:v>0.97540000000000004</c:v>
                </c:pt>
                <c:pt idx="806">
                  <c:v>0.97599999999999998</c:v>
                </c:pt>
                <c:pt idx="807">
                  <c:v>0.97599999999999998</c:v>
                </c:pt>
                <c:pt idx="808">
                  <c:v>0.97729999999999995</c:v>
                </c:pt>
                <c:pt idx="809">
                  <c:v>0.97809999999999997</c:v>
                </c:pt>
                <c:pt idx="810">
                  <c:v>0.98060000000000003</c:v>
                </c:pt>
                <c:pt idx="811">
                  <c:v>0.98209999999999997</c:v>
                </c:pt>
                <c:pt idx="812">
                  <c:v>0.98650000000000004</c:v>
                </c:pt>
                <c:pt idx="813">
                  <c:v>0.98780000000000001</c:v>
                </c:pt>
                <c:pt idx="814">
                  <c:v>0.98799999999999999</c:v>
                </c:pt>
                <c:pt idx="815">
                  <c:v>0.99070000000000003</c:v>
                </c:pt>
                <c:pt idx="816">
                  <c:v>0.99180000000000001</c:v>
                </c:pt>
                <c:pt idx="817">
                  <c:v>0.99390000000000001</c:v>
                </c:pt>
                <c:pt idx="818">
                  <c:v>0.99560000000000004</c:v>
                </c:pt>
                <c:pt idx="819">
                  <c:v>0.99739999999999995</c:v>
                </c:pt>
                <c:pt idx="820">
                  <c:v>1.0045999999999999</c:v>
                </c:pt>
                <c:pt idx="821">
                  <c:v>1.0049999999999999</c:v>
                </c:pt>
                <c:pt idx="822">
                  <c:v>1.0049999999999999</c:v>
                </c:pt>
                <c:pt idx="823">
                  <c:v>1.0095000000000001</c:v>
                </c:pt>
                <c:pt idx="824">
                  <c:v>1.0099</c:v>
                </c:pt>
                <c:pt idx="825">
                  <c:v>1.0116000000000001</c:v>
                </c:pt>
                <c:pt idx="826">
                  <c:v>1.0125</c:v>
                </c:pt>
                <c:pt idx="827">
                  <c:v>1.0130999999999999</c:v>
                </c:pt>
                <c:pt idx="828">
                  <c:v>1.0136000000000001</c:v>
                </c:pt>
                <c:pt idx="829">
                  <c:v>1.0143</c:v>
                </c:pt>
                <c:pt idx="830">
                  <c:v>1.0173000000000001</c:v>
                </c:pt>
                <c:pt idx="831">
                  <c:v>1.0216000000000001</c:v>
                </c:pt>
                <c:pt idx="832">
                  <c:v>1.0227999999999999</c:v>
                </c:pt>
                <c:pt idx="833">
                  <c:v>1.0246999999999999</c:v>
                </c:pt>
                <c:pt idx="834">
                  <c:v>1.0249999999999999</c:v>
                </c:pt>
                <c:pt idx="835">
                  <c:v>1.0257000000000001</c:v>
                </c:pt>
                <c:pt idx="836">
                  <c:v>1.0293000000000001</c:v>
                </c:pt>
                <c:pt idx="837">
                  <c:v>1.0321</c:v>
                </c:pt>
                <c:pt idx="838">
                  <c:v>1.0388999999999999</c:v>
                </c:pt>
                <c:pt idx="839">
                  <c:v>1.0398000000000001</c:v>
                </c:pt>
                <c:pt idx="840">
                  <c:v>1.0401</c:v>
                </c:pt>
                <c:pt idx="841">
                  <c:v>1.0407999999999999</c:v>
                </c:pt>
                <c:pt idx="842">
                  <c:v>1.0445</c:v>
                </c:pt>
                <c:pt idx="843">
                  <c:v>1.0475000000000001</c:v>
                </c:pt>
                <c:pt idx="844">
                  <c:v>1.0481</c:v>
                </c:pt>
                <c:pt idx="845">
                  <c:v>1.0496000000000001</c:v>
                </c:pt>
                <c:pt idx="846">
                  <c:v>1.0501</c:v>
                </c:pt>
                <c:pt idx="847">
                  <c:v>1.0517000000000001</c:v>
                </c:pt>
                <c:pt idx="848">
                  <c:v>1.0523</c:v>
                </c:pt>
                <c:pt idx="849">
                  <c:v>1.0526</c:v>
                </c:pt>
                <c:pt idx="850">
                  <c:v>1.0528</c:v>
                </c:pt>
                <c:pt idx="851">
                  <c:v>1.0535000000000001</c:v>
                </c:pt>
                <c:pt idx="852">
                  <c:v>1.0551999999999999</c:v>
                </c:pt>
                <c:pt idx="853">
                  <c:v>1.0570999999999999</c:v>
                </c:pt>
                <c:pt idx="854">
                  <c:v>1.0607</c:v>
                </c:pt>
                <c:pt idx="855">
                  <c:v>1.0611999999999999</c:v>
                </c:pt>
                <c:pt idx="856">
                  <c:v>1.0627</c:v>
                </c:pt>
                <c:pt idx="857">
                  <c:v>1.0632999999999999</c:v>
                </c:pt>
                <c:pt idx="858">
                  <c:v>1.0639000000000001</c:v>
                </c:pt>
                <c:pt idx="859">
                  <c:v>1.0705</c:v>
                </c:pt>
                <c:pt idx="860">
                  <c:v>1.0794999999999999</c:v>
                </c:pt>
                <c:pt idx="861">
                  <c:v>1.0814999999999999</c:v>
                </c:pt>
                <c:pt idx="862">
                  <c:v>1.0824</c:v>
                </c:pt>
                <c:pt idx="863">
                  <c:v>1.0843</c:v>
                </c:pt>
                <c:pt idx="864">
                  <c:v>1.0907</c:v>
                </c:pt>
                <c:pt idx="865">
                  <c:v>1.0934999999999999</c:v>
                </c:pt>
                <c:pt idx="866">
                  <c:v>1.0940000000000001</c:v>
                </c:pt>
                <c:pt idx="867">
                  <c:v>1.0963000000000001</c:v>
                </c:pt>
                <c:pt idx="868">
                  <c:v>1.0971</c:v>
                </c:pt>
                <c:pt idx="869">
                  <c:v>1.0995999999999999</c:v>
                </c:pt>
                <c:pt idx="870">
                  <c:v>1.1017999999999999</c:v>
                </c:pt>
                <c:pt idx="871">
                  <c:v>1.1017999999999999</c:v>
                </c:pt>
                <c:pt idx="872">
                  <c:v>1.1022000000000001</c:v>
                </c:pt>
                <c:pt idx="873">
                  <c:v>1.1064000000000001</c:v>
                </c:pt>
                <c:pt idx="874">
                  <c:v>1.1105</c:v>
                </c:pt>
                <c:pt idx="875">
                  <c:v>1.111</c:v>
                </c:pt>
                <c:pt idx="876">
                  <c:v>1.1123000000000001</c:v>
                </c:pt>
                <c:pt idx="877">
                  <c:v>1.1180000000000001</c:v>
                </c:pt>
                <c:pt idx="878">
                  <c:v>1.1188</c:v>
                </c:pt>
                <c:pt idx="879">
                  <c:v>1.1194999999999999</c:v>
                </c:pt>
                <c:pt idx="880">
                  <c:v>1.1209</c:v>
                </c:pt>
                <c:pt idx="881">
                  <c:v>1.1236999999999999</c:v>
                </c:pt>
                <c:pt idx="882">
                  <c:v>1.1236999999999999</c:v>
                </c:pt>
                <c:pt idx="883">
                  <c:v>1.1238999999999999</c:v>
                </c:pt>
                <c:pt idx="884">
                  <c:v>1.1285000000000001</c:v>
                </c:pt>
                <c:pt idx="885">
                  <c:v>1.1299999999999999</c:v>
                </c:pt>
                <c:pt idx="886">
                  <c:v>1.1311</c:v>
                </c:pt>
                <c:pt idx="887">
                  <c:v>1.1321000000000001</c:v>
                </c:pt>
                <c:pt idx="888">
                  <c:v>1.1324000000000001</c:v>
                </c:pt>
                <c:pt idx="889">
                  <c:v>1.1332</c:v>
                </c:pt>
                <c:pt idx="890">
                  <c:v>1.1351</c:v>
                </c:pt>
                <c:pt idx="891">
                  <c:v>1.1352</c:v>
                </c:pt>
                <c:pt idx="892">
                  <c:v>1.1357999999999999</c:v>
                </c:pt>
                <c:pt idx="893">
                  <c:v>1.1364000000000001</c:v>
                </c:pt>
                <c:pt idx="894">
                  <c:v>1.1375</c:v>
                </c:pt>
                <c:pt idx="895">
                  <c:v>1.1422000000000001</c:v>
                </c:pt>
                <c:pt idx="896">
                  <c:v>1.1429</c:v>
                </c:pt>
                <c:pt idx="897">
                  <c:v>1.1496</c:v>
                </c:pt>
                <c:pt idx="898">
                  <c:v>1.1500999999999999</c:v>
                </c:pt>
                <c:pt idx="899">
                  <c:v>1.1503000000000001</c:v>
                </c:pt>
                <c:pt idx="900">
                  <c:v>1.1515</c:v>
                </c:pt>
                <c:pt idx="901">
                  <c:v>1.1516</c:v>
                </c:pt>
                <c:pt idx="902">
                  <c:v>1.1548</c:v>
                </c:pt>
                <c:pt idx="903">
                  <c:v>1.1629</c:v>
                </c:pt>
                <c:pt idx="904">
                  <c:v>1.1645000000000001</c:v>
                </c:pt>
                <c:pt idx="905">
                  <c:v>1.1661999999999999</c:v>
                </c:pt>
                <c:pt idx="906">
                  <c:v>1.1679999999999999</c:v>
                </c:pt>
                <c:pt idx="907">
                  <c:v>1.1681999999999999</c:v>
                </c:pt>
                <c:pt idx="908">
                  <c:v>1.1689000000000001</c:v>
                </c:pt>
                <c:pt idx="909">
                  <c:v>1.1695</c:v>
                </c:pt>
                <c:pt idx="910">
                  <c:v>1.173</c:v>
                </c:pt>
                <c:pt idx="911">
                  <c:v>1.1738999999999999</c:v>
                </c:pt>
                <c:pt idx="912">
                  <c:v>1.1769000000000001</c:v>
                </c:pt>
                <c:pt idx="913">
                  <c:v>1.1828000000000001</c:v>
                </c:pt>
                <c:pt idx="914">
                  <c:v>1.1832</c:v>
                </c:pt>
                <c:pt idx="915">
                  <c:v>1.1849000000000001</c:v>
                </c:pt>
                <c:pt idx="916">
                  <c:v>1.1867000000000001</c:v>
                </c:pt>
                <c:pt idx="917">
                  <c:v>1.1900999999999999</c:v>
                </c:pt>
                <c:pt idx="918">
                  <c:v>1.1918</c:v>
                </c:pt>
                <c:pt idx="919">
                  <c:v>1.1928000000000001</c:v>
                </c:pt>
                <c:pt idx="920">
                  <c:v>1.1989000000000001</c:v>
                </c:pt>
                <c:pt idx="921">
                  <c:v>1.1998</c:v>
                </c:pt>
                <c:pt idx="922">
                  <c:v>1.2021999999999999</c:v>
                </c:pt>
                <c:pt idx="923">
                  <c:v>1.2031000000000001</c:v>
                </c:pt>
                <c:pt idx="924">
                  <c:v>1.2043999999999999</c:v>
                </c:pt>
                <c:pt idx="925">
                  <c:v>1.2058</c:v>
                </c:pt>
                <c:pt idx="926">
                  <c:v>1.2077</c:v>
                </c:pt>
                <c:pt idx="927">
                  <c:v>1.2078</c:v>
                </c:pt>
                <c:pt idx="928">
                  <c:v>1.2084999999999999</c:v>
                </c:pt>
                <c:pt idx="929">
                  <c:v>1.2103999999999999</c:v>
                </c:pt>
                <c:pt idx="930">
                  <c:v>1.2108000000000001</c:v>
                </c:pt>
                <c:pt idx="931">
                  <c:v>1.2126999999999999</c:v>
                </c:pt>
                <c:pt idx="932">
                  <c:v>1.2129000000000001</c:v>
                </c:pt>
                <c:pt idx="933">
                  <c:v>1.2136</c:v>
                </c:pt>
                <c:pt idx="934">
                  <c:v>1.2152000000000001</c:v>
                </c:pt>
                <c:pt idx="935">
                  <c:v>1.2162999999999999</c:v>
                </c:pt>
                <c:pt idx="936">
                  <c:v>1.2165999999999999</c:v>
                </c:pt>
                <c:pt idx="937">
                  <c:v>1.2174</c:v>
                </c:pt>
                <c:pt idx="938">
                  <c:v>1.218</c:v>
                </c:pt>
                <c:pt idx="939">
                  <c:v>1.2194</c:v>
                </c:pt>
                <c:pt idx="940">
                  <c:v>1.2209000000000001</c:v>
                </c:pt>
                <c:pt idx="941">
                  <c:v>1.2238</c:v>
                </c:pt>
                <c:pt idx="942">
                  <c:v>1.2243999999999999</c:v>
                </c:pt>
                <c:pt idx="943">
                  <c:v>1.2256</c:v>
                </c:pt>
                <c:pt idx="944">
                  <c:v>1.2263999999999999</c:v>
                </c:pt>
                <c:pt idx="945">
                  <c:v>1.2291000000000001</c:v>
                </c:pt>
                <c:pt idx="946">
                  <c:v>1.2350000000000001</c:v>
                </c:pt>
                <c:pt idx="947">
                  <c:v>1.236</c:v>
                </c:pt>
                <c:pt idx="948">
                  <c:v>1.2366999999999999</c:v>
                </c:pt>
                <c:pt idx="949">
                  <c:v>1.2381</c:v>
                </c:pt>
                <c:pt idx="950">
                  <c:v>1.2397</c:v>
                </c:pt>
                <c:pt idx="951">
                  <c:v>1.2415</c:v>
                </c:pt>
                <c:pt idx="952">
                  <c:v>1.2432000000000001</c:v>
                </c:pt>
                <c:pt idx="953">
                  <c:v>1.2499</c:v>
                </c:pt>
                <c:pt idx="954">
                  <c:v>1.2573000000000001</c:v>
                </c:pt>
                <c:pt idx="955">
                  <c:v>1.2630999999999999</c:v>
                </c:pt>
                <c:pt idx="956">
                  <c:v>1.2642</c:v>
                </c:pt>
                <c:pt idx="957">
                  <c:v>1.2645</c:v>
                </c:pt>
                <c:pt idx="958">
                  <c:v>1.2649999999999999</c:v>
                </c:pt>
                <c:pt idx="959">
                  <c:v>1.2653000000000001</c:v>
                </c:pt>
                <c:pt idx="960">
                  <c:v>1.2676000000000001</c:v>
                </c:pt>
                <c:pt idx="961">
                  <c:v>1.2685</c:v>
                </c:pt>
                <c:pt idx="962">
                  <c:v>1.27</c:v>
                </c:pt>
                <c:pt idx="963">
                  <c:v>1.2708999999999999</c:v>
                </c:pt>
                <c:pt idx="964">
                  <c:v>1.2747999999999999</c:v>
                </c:pt>
                <c:pt idx="965">
                  <c:v>1.2751999999999999</c:v>
                </c:pt>
                <c:pt idx="966">
                  <c:v>1.278</c:v>
                </c:pt>
                <c:pt idx="967">
                  <c:v>1.2799</c:v>
                </c:pt>
                <c:pt idx="968">
                  <c:v>1.2814000000000001</c:v>
                </c:pt>
                <c:pt idx="969">
                  <c:v>1.2817000000000001</c:v>
                </c:pt>
                <c:pt idx="970">
                  <c:v>1.2836000000000001</c:v>
                </c:pt>
                <c:pt idx="971">
                  <c:v>1.2864</c:v>
                </c:pt>
                <c:pt idx="972">
                  <c:v>1.2873000000000001</c:v>
                </c:pt>
                <c:pt idx="973">
                  <c:v>1.2874000000000001</c:v>
                </c:pt>
                <c:pt idx="974">
                  <c:v>1.2888999999999999</c:v>
                </c:pt>
                <c:pt idx="975">
                  <c:v>1.2934000000000001</c:v>
                </c:pt>
                <c:pt idx="976">
                  <c:v>1.2977000000000001</c:v>
                </c:pt>
                <c:pt idx="977">
                  <c:v>1.2998000000000001</c:v>
                </c:pt>
                <c:pt idx="978">
                  <c:v>1.3006</c:v>
                </c:pt>
                <c:pt idx="979">
                  <c:v>1.3021</c:v>
                </c:pt>
                <c:pt idx="980">
                  <c:v>1.3039000000000001</c:v>
                </c:pt>
                <c:pt idx="981">
                  <c:v>1.3058000000000001</c:v>
                </c:pt>
                <c:pt idx="982">
                  <c:v>1.3068</c:v>
                </c:pt>
                <c:pt idx="983">
                  <c:v>1.3070999999999999</c:v>
                </c:pt>
                <c:pt idx="984">
                  <c:v>1.3075000000000001</c:v>
                </c:pt>
                <c:pt idx="985">
                  <c:v>1.3109</c:v>
                </c:pt>
                <c:pt idx="986">
                  <c:v>1.3151999999999999</c:v>
                </c:pt>
                <c:pt idx="987">
                  <c:v>1.3174999999999999</c:v>
                </c:pt>
                <c:pt idx="988">
                  <c:v>1.319</c:v>
                </c:pt>
                <c:pt idx="989">
                  <c:v>1.3201000000000001</c:v>
                </c:pt>
                <c:pt idx="990">
                  <c:v>1.3205</c:v>
                </c:pt>
                <c:pt idx="991">
                  <c:v>1.3229</c:v>
                </c:pt>
                <c:pt idx="992">
                  <c:v>1.3238000000000001</c:v>
                </c:pt>
                <c:pt idx="993">
                  <c:v>1.3269</c:v>
                </c:pt>
                <c:pt idx="994">
                  <c:v>1.3270999999999999</c:v>
                </c:pt>
                <c:pt idx="995">
                  <c:v>1.3271999999999999</c:v>
                </c:pt>
                <c:pt idx="996">
                  <c:v>1.3284</c:v>
                </c:pt>
                <c:pt idx="997">
                  <c:v>1.3295999999999999</c:v>
                </c:pt>
                <c:pt idx="998">
                  <c:v>1.331</c:v>
                </c:pt>
                <c:pt idx="999">
                  <c:v>1.3320000000000001</c:v>
                </c:pt>
                <c:pt idx="1000">
                  <c:v>1.3358000000000001</c:v>
                </c:pt>
                <c:pt idx="1001">
                  <c:v>1.3463000000000001</c:v>
                </c:pt>
                <c:pt idx="1002">
                  <c:v>1.3468</c:v>
                </c:pt>
                <c:pt idx="1003">
                  <c:v>1.3471</c:v>
                </c:pt>
                <c:pt idx="1004">
                  <c:v>1.3482000000000001</c:v>
                </c:pt>
                <c:pt idx="1005">
                  <c:v>1.3545</c:v>
                </c:pt>
                <c:pt idx="1006">
                  <c:v>1.3552</c:v>
                </c:pt>
                <c:pt idx="1007">
                  <c:v>1.3552999999999999</c:v>
                </c:pt>
                <c:pt idx="1008">
                  <c:v>1.3568</c:v>
                </c:pt>
                <c:pt idx="1009">
                  <c:v>1.3579000000000001</c:v>
                </c:pt>
                <c:pt idx="1010">
                  <c:v>1.3579000000000001</c:v>
                </c:pt>
                <c:pt idx="1011">
                  <c:v>1.3591</c:v>
                </c:pt>
                <c:pt idx="1012">
                  <c:v>1.3594999999999999</c:v>
                </c:pt>
                <c:pt idx="1013">
                  <c:v>1.3648</c:v>
                </c:pt>
                <c:pt idx="1014">
                  <c:v>1.3669</c:v>
                </c:pt>
                <c:pt idx="1015">
                  <c:v>1.3688</c:v>
                </c:pt>
                <c:pt idx="1016">
                  <c:v>1.3705000000000001</c:v>
                </c:pt>
                <c:pt idx="1017">
                  <c:v>1.3707</c:v>
                </c:pt>
                <c:pt idx="1018">
                  <c:v>1.3713</c:v>
                </c:pt>
                <c:pt idx="1019">
                  <c:v>1.3714</c:v>
                </c:pt>
                <c:pt idx="1020">
                  <c:v>1.3715999999999999</c:v>
                </c:pt>
                <c:pt idx="1021">
                  <c:v>1.3734999999999999</c:v>
                </c:pt>
                <c:pt idx="1022">
                  <c:v>1.3740000000000001</c:v>
                </c:pt>
                <c:pt idx="1023">
                  <c:v>1.3743000000000001</c:v>
                </c:pt>
                <c:pt idx="1024">
                  <c:v>1.3746</c:v>
                </c:pt>
                <c:pt idx="1025">
                  <c:v>1.3764000000000001</c:v>
                </c:pt>
                <c:pt idx="1026">
                  <c:v>1.3772</c:v>
                </c:pt>
                <c:pt idx="1027">
                  <c:v>1.3775999999999999</c:v>
                </c:pt>
                <c:pt idx="1028">
                  <c:v>1.3776999999999999</c:v>
                </c:pt>
                <c:pt idx="1029">
                  <c:v>1.3807</c:v>
                </c:pt>
                <c:pt idx="1030">
                  <c:v>1.3818999999999999</c:v>
                </c:pt>
                <c:pt idx="1031">
                  <c:v>1.3856999999999999</c:v>
                </c:pt>
                <c:pt idx="1032">
                  <c:v>1.3859999999999999</c:v>
                </c:pt>
                <c:pt idx="1033">
                  <c:v>1.3873</c:v>
                </c:pt>
                <c:pt idx="1034">
                  <c:v>1.3894</c:v>
                </c:pt>
                <c:pt idx="1035">
                  <c:v>1.39</c:v>
                </c:pt>
                <c:pt idx="1036">
                  <c:v>1.39</c:v>
                </c:pt>
                <c:pt idx="1037">
                  <c:v>1.3918999999999999</c:v>
                </c:pt>
                <c:pt idx="1038">
                  <c:v>1.3932</c:v>
                </c:pt>
                <c:pt idx="1039">
                  <c:v>1.3935</c:v>
                </c:pt>
                <c:pt idx="1040">
                  <c:v>1.3948</c:v>
                </c:pt>
                <c:pt idx="1041">
                  <c:v>1.3951</c:v>
                </c:pt>
                <c:pt idx="1042">
                  <c:v>1.3968</c:v>
                </c:pt>
                <c:pt idx="1043">
                  <c:v>1.3976999999999999</c:v>
                </c:pt>
                <c:pt idx="1044">
                  <c:v>1.3987000000000001</c:v>
                </c:pt>
                <c:pt idx="1045">
                  <c:v>1.399</c:v>
                </c:pt>
                <c:pt idx="1046">
                  <c:v>1.4000999999999999</c:v>
                </c:pt>
                <c:pt idx="1047">
                  <c:v>1.4013</c:v>
                </c:pt>
                <c:pt idx="1048">
                  <c:v>1.401799999999999</c:v>
                </c:pt>
                <c:pt idx="1049">
                  <c:v>1.4032</c:v>
                </c:pt>
                <c:pt idx="1050">
                  <c:v>1.4051</c:v>
                </c:pt>
                <c:pt idx="1051">
                  <c:v>1.4088000000000001</c:v>
                </c:pt>
                <c:pt idx="1052">
                  <c:v>1.4089</c:v>
                </c:pt>
                <c:pt idx="1053">
                  <c:v>1.4093</c:v>
                </c:pt>
                <c:pt idx="1054">
                  <c:v>1.4114</c:v>
                </c:pt>
                <c:pt idx="1055">
                  <c:v>1.4135</c:v>
                </c:pt>
                <c:pt idx="1056">
                  <c:v>1.4178999999999991</c:v>
                </c:pt>
                <c:pt idx="1057">
                  <c:v>1.4194</c:v>
                </c:pt>
                <c:pt idx="1058">
                  <c:v>1.4198</c:v>
                </c:pt>
                <c:pt idx="1059">
                  <c:v>1.4201999999999999</c:v>
                </c:pt>
                <c:pt idx="1060">
                  <c:v>1.4218999999999991</c:v>
                </c:pt>
                <c:pt idx="1061">
                  <c:v>1.425</c:v>
                </c:pt>
                <c:pt idx="1062">
                  <c:v>1.4258</c:v>
                </c:pt>
                <c:pt idx="1063">
                  <c:v>1.4278999999999991</c:v>
                </c:pt>
                <c:pt idx="1064">
                  <c:v>1.4314</c:v>
                </c:pt>
                <c:pt idx="1065">
                  <c:v>1.4316</c:v>
                </c:pt>
                <c:pt idx="1066">
                  <c:v>1.4323999999999999</c:v>
                </c:pt>
                <c:pt idx="1067">
                  <c:v>1.4404999999999999</c:v>
                </c:pt>
                <c:pt idx="1068">
                  <c:v>1.4412</c:v>
                </c:pt>
                <c:pt idx="1069">
                  <c:v>1.4422999999999999</c:v>
                </c:pt>
                <c:pt idx="1070">
                  <c:v>1.4436</c:v>
                </c:pt>
                <c:pt idx="1071">
                  <c:v>1.4456</c:v>
                </c:pt>
                <c:pt idx="1072">
                  <c:v>1.4492</c:v>
                </c:pt>
                <c:pt idx="1073">
                  <c:v>1.4496</c:v>
                </c:pt>
                <c:pt idx="1074">
                  <c:v>1.454</c:v>
                </c:pt>
                <c:pt idx="1075">
                  <c:v>1.4557</c:v>
                </c:pt>
                <c:pt idx="1076">
                  <c:v>1.4560999999999999</c:v>
                </c:pt>
                <c:pt idx="1077">
                  <c:v>1.4578</c:v>
                </c:pt>
                <c:pt idx="1078">
                  <c:v>1.4603999999999999</c:v>
                </c:pt>
                <c:pt idx="1079">
                  <c:v>1.4639</c:v>
                </c:pt>
                <c:pt idx="1080">
                  <c:v>1.4693000000000001</c:v>
                </c:pt>
                <c:pt idx="1081">
                  <c:v>1.4694</c:v>
                </c:pt>
                <c:pt idx="1082">
                  <c:v>1.4702</c:v>
                </c:pt>
                <c:pt idx="1083">
                  <c:v>1.4733000000000001</c:v>
                </c:pt>
                <c:pt idx="1084">
                  <c:v>1.4737</c:v>
                </c:pt>
                <c:pt idx="1085">
                  <c:v>1.4752000000000001</c:v>
                </c:pt>
                <c:pt idx="1086">
                  <c:v>1.4761</c:v>
                </c:pt>
                <c:pt idx="1087">
                  <c:v>1.4782</c:v>
                </c:pt>
                <c:pt idx="1088">
                  <c:v>1.4802999999999999</c:v>
                </c:pt>
                <c:pt idx="1089">
                  <c:v>1.4819</c:v>
                </c:pt>
                <c:pt idx="1090">
                  <c:v>1.4823999999999999</c:v>
                </c:pt>
                <c:pt idx="1091">
                  <c:v>1.484</c:v>
                </c:pt>
                <c:pt idx="1092">
                  <c:v>1.4876</c:v>
                </c:pt>
                <c:pt idx="1093">
                  <c:v>1.4883</c:v>
                </c:pt>
                <c:pt idx="1094">
                  <c:v>1.4905999999999999</c:v>
                </c:pt>
                <c:pt idx="1095">
                  <c:v>1.4943</c:v>
                </c:pt>
                <c:pt idx="1096">
                  <c:v>1.4983</c:v>
                </c:pt>
                <c:pt idx="1097">
                  <c:v>1.4995000000000001</c:v>
                </c:pt>
                <c:pt idx="1098">
                  <c:v>1.5014000000000001</c:v>
                </c:pt>
                <c:pt idx="1099">
                  <c:v>1.5014000000000001</c:v>
                </c:pt>
                <c:pt idx="1100">
                  <c:v>1.5016</c:v>
                </c:pt>
                <c:pt idx="1101">
                  <c:v>1.5029999999999999</c:v>
                </c:pt>
                <c:pt idx="1102">
                  <c:v>1.5031000000000001</c:v>
                </c:pt>
                <c:pt idx="1103">
                  <c:v>1.5049999999999999</c:v>
                </c:pt>
                <c:pt idx="1104">
                  <c:v>1.5051000000000001</c:v>
                </c:pt>
                <c:pt idx="1105">
                  <c:v>1.506</c:v>
                </c:pt>
                <c:pt idx="1106">
                  <c:v>1.5106999999999999</c:v>
                </c:pt>
                <c:pt idx="1107">
                  <c:v>1.5108999999999999</c:v>
                </c:pt>
                <c:pt idx="1108">
                  <c:v>1.5145999999999999</c:v>
                </c:pt>
                <c:pt idx="1109">
                  <c:v>1.5155000000000001</c:v>
                </c:pt>
                <c:pt idx="1110">
                  <c:v>1.516</c:v>
                </c:pt>
                <c:pt idx="1111">
                  <c:v>1.5266999999999999</c:v>
                </c:pt>
                <c:pt idx="1112">
                  <c:v>1.5288999999999999</c:v>
                </c:pt>
                <c:pt idx="1113">
                  <c:v>1.5326</c:v>
                </c:pt>
                <c:pt idx="1114">
                  <c:v>1.5378000000000001</c:v>
                </c:pt>
                <c:pt idx="1115">
                  <c:v>1.5395000000000001</c:v>
                </c:pt>
                <c:pt idx="1116">
                  <c:v>1.542</c:v>
                </c:pt>
                <c:pt idx="1117">
                  <c:v>1.5426</c:v>
                </c:pt>
                <c:pt idx="1118">
                  <c:v>1.5438000000000001</c:v>
                </c:pt>
                <c:pt idx="1119">
                  <c:v>1.5448</c:v>
                </c:pt>
                <c:pt idx="1120">
                  <c:v>1.5489999999999999</c:v>
                </c:pt>
                <c:pt idx="1121">
                  <c:v>1.5491999999999999</c:v>
                </c:pt>
                <c:pt idx="1122">
                  <c:v>1.5507</c:v>
                </c:pt>
                <c:pt idx="1123">
                  <c:v>1.5525</c:v>
                </c:pt>
                <c:pt idx="1124">
                  <c:v>1.5531999999999999</c:v>
                </c:pt>
                <c:pt idx="1125">
                  <c:v>1.5548</c:v>
                </c:pt>
                <c:pt idx="1126">
                  <c:v>1.5565</c:v>
                </c:pt>
                <c:pt idx="1127">
                  <c:v>1.5672999999999999</c:v>
                </c:pt>
                <c:pt idx="1128">
                  <c:v>1.5679000000000001</c:v>
                </c:pt>
                <c:pt idx="1129">
                  <c:v>1.5684</c:v>
                </c:pt>
                <c:pt idx="1130">
                  <c:v>1.569</c:v>
                </c:pt>
                <c:pt idx="1131">
                  <c:v>1.5697000000000001</c:v>
                </c:pt>
                <c:pt idx="1132">
                  <c:v>1.5701000000000001</c:v>
                </c:pt>
                <c:pt idx="1133">
                  <c:v>1.573</c:v>
                </c:pt>
                <c:pt idx="1134">
                  <c:v>1.5798000000000001</c:v>
                </c:pt>
                <c:pt idx="1135">
                  <c:v>1.5808</c:v>
                </c:pt>
                <c:pt idx="1136">
                  <c:v>1.5818000000000001</c:v>
                </c:pt>
                <c:pt idx="1137">
                  <c:v>1.5819000000000001</c:v>
                </c:pt>
                <c:pt idx="1138">
                  <c:v>1.5845</c:v>
                </c:pt>
                <c:pt idx="1139">
                  <c:v>1.5863</c:v>
                </c:pt>
                <c:pt idx="1140">
                  <c:v>1.5866</c:v>
                </c:pt>
                <c:pt idx="1141">
                  <c:v>1.5869</c:v>
                </c:pt>
                <c:pt idx="1142">
                  <c:v>1.5875999999999999</c:v>
                </c:pt>
                <c:pt idx="1143">
                  <c:v>1.5887</c:v>
                </c:pt>
                <c:pt idx="1144">
                  <c:v>1.5903</c:v>
                </c:pt>
                <c:pt idx="1145">
                  <c:v>1.5908</c:v>
                </c:pt>
                <c:pt idx="1146">
                  <c:v>1.5952999999999999</c:v>
                </c:pt>
                <c:pt idx="1147">
                  <c:v>1.5953999999999999</c:v>
                </c:pt>
                <c:pt idx="1148">
                  <c:v>1.5968</c:v>
                </c:pt>
                <c:pt idx="1149">
                  <c:v>1.5978000000000001</c:v>
                </c:pt>
                <c:pt idx="1150">
                  <c:v>1.5988</c:v>
                </c:pt>
                <c:pt idx="1151">
                  <c:v>1.5991</c:v>
                </c:pt>
                <c:pt idx="1152">
                  <c:v>1.5995999999999999</c:v>
                </c:pt>
                <c:pt idx="1153">
                  <c:v>1.6005</c:v>
                </c:pt>
                <c:pt idx="1154">
                  <c:v>1.601</c:v>
                </c:pt>
                <c:pt idx="1155">
                  <c:v>1.6017999999999999</c:v>
                </c:pt>
                <c:pt idx="1156">
                  <c:v>1.6025</c:v>
                </c:pt>
                <c:pt idx="1157">
                  <c:v>1.603</c:v>
                </c:pt>
                <c:pt idx="1158">
                  <c:v>1.6044</c:v>
                </c:pt>
                <c:pt idx="1159">
                  <c:v>1.6084000000000001</c:v>
                </c:pt>
                <c:pt idx="1160">
                  <c:v>1.6104000000000001</c:v>
                </c:pt>
                <c:pt idx="1161">
                  <c:v>1.6113999999999999</c:v>
                </c:pt>
                <c:pt idx="1162">
                  <c:v>1.6122000000000001</c:v>
                </c:pt>
                <c:pt idx="1163">
                  <c:v>1.6133999999999999</c:v>
                </c:pt>
                <c:pt idx="1164">
                  <c:v>1.6136999999999999</c:v>
                </c:pt>
                <c:pt idx="1165">
                  <c:v>1.6151</c:v>
                </c:pt>
                <c:pt idx="1166">
                  <c:v>1.6240000000000001</c:v>
                </c:pt>
                <c:pt idx="1167">
                  <c:v>1.6268</c:v>
                </c:pt>
                <c:pt idx="1168">
                  <c:v>1.6273</c:v>
                </c:pt>
                <c:pt idx="1169">
                  <c:v>1.6281000000000001</c:v>
                </c:pt>
                <c:pt idx="1170">
                  <c:v>1.6294</c:v>
                </c:pt>
                <c:pt idx="1171">
                  <c:v>1.6294999999999999</c:v>
                </c:pt>
                <c:pt idx="1172">
                  <c:v>1.6298999999999999</c:v>
                </c:pt>
                <c:pt idx="1173">
                  <c:v>1.6307</c:v>
                </c:pt>
                <c:pt idx="1174">
                  <c:v>1.6315</c:v>
                </c:pt>
                <c:pt idx="1175">
                  <c:v>1.6367</c:v>
                </c:pt>
                <c:pt idx="1176">
                  <c:v>1.6375999999999999</c:v>
                </c:pt>
                <c:pt idx="1177">
                  <c:v>1.6377999999999999</c:v>
                </c:pt>
                <c:pt idx="1178">
                  <c:v>1.639</c:v>
                </c:pt>
                <c:pt idx="1179">
                  <c:v>1.6440999999999999</c:v>
                </c:pt>
                <c:pt idx="1180">
                  <c:v>1.6442000000000001</c:v>
                </c:pt>
                <c:pt idx="1181">
                  <c:v>1.6444000000000001</c:v>
                </c:pt>
                <c:pt idx="1182">
                  <c:v>1.6472</c:v>
                </c:pt>
                <c:pt idx="1183">
                  <c:v>1.6494</c:v>
                </c:pt>
                <c:pt idx="1184">
                  <c:v>1.6501999999999999</c:v>
                </c:pt>
                <c:pt idx="1185">
                  <c:v>1.6534</c:v>
                </c:pt>
                <c:pt idx="1186">
                  <c:v>1.6544000000000001</c:v>
                </c:pt>
                <c:pt idx="1187">
                  <c:v>1.6575</c:v>
                </c:pt>
                <c:pt idx="1188">
                  <c:v>1.6577</c:v>
                </c:pt>
                <c:pt idx="1189">
                  <c:v>1.6586000000000001</c:v>
                </c:pt>
                <c:pt idx="1190">
                  <c:v>1.6665000000000001</c:v>
                </c:pt>
                <c:pt idx="1191">
                  <c:v>1.6673</c:v>
                </c:pt>
                <c:pt idx="1192">
                  <c:v>1.6694</c:v>
                </c:pt>
                <c:pt idx="1193">
                  <c:v>1.6695</c:v>
                </c:pt>
                <c:pt idx="1194">
                  <c:v>1.6698999999999999</c:v>
                </c:pt>
                <c:pt idx="1195">
                  <c:v>1.6737</c:v>
                </c:pt>
                <c:pt idx="1196">
                  <c:v>1.6751</c:v>
                </c:pt>
                <c:pt idx="1197">
                  <c:v>1.6757</c:v>
                </c:pt>
                <c:pt idx="1198">
                  <c:v>1.6820999999999999</c:v>
                </c:pt>
                <c:pt idx="1199">
                  <c:v>1.6826000000000001</c:v>
                </c:pt>
                <c:pt idx="1200">
                  <c:v>1.6842999999999999</c:v>
                </c:pt>
                <c:pt idx="1201">
                  <c:v>1.6868000000000001</c:v>
                </c:pt>
                <c:pt idx="1202">
                  <c:v>1.6875</c:v>
                </c:pt>
                <c:pt idx="1203">
                  <c:v>1.6893</c:v>
                </c:pt>
                <c:pt idx="1204">
                  <c:v>1.6929000000000001</c:v>
                </c:pt>
                <c:pt idx="1205">
                  <c:v>1.6934</c:v>
                </c:pt>
                <c:pt idx="1206">
                  <c:v>1.6943999999999999</c:v>
                </c:pt>
                <c:pt idx="1207">
                  <c:v>1.6964999999999999</c:v>
                </c:pt>
                <c:pt idx="1208">
                  <c:v>1.6971000000000001</c:v>
                </c:pt>
                <c:pt idx="1209">
                  <c:v>1.7048000000000001</c:v>
                </c:pt>
                <c:pt idx="1210">
                  <c:v>1.7067000000000001</c:v>
                </c:pt>
                <c:pt idx="1211">
                  <c:v>1.7069000000000001</c:v>
                </c:pt>
                <c:pt idx="1212">
                  <c:v>1.7093</c:v>
                </c:pt>
                <c:pt idx="1213">
                  <c:v>1.7124999999999999</c:v>
                </c:pt>
                <c:pt idx="1214">
                  <c:v>1.7131000000000001</c:v>
                </c:pt>
                <c:pt idx="1215">
                  <c:v>1.7137</c:v>
                </c:pt>
                <c:pt idx="1216">
                  <c:v>1.714</c:v>
                </c:pt>
                <c:pt idx="1217">
                  <c:v>1.7146999999999999</c:v>
                </c:pt>
                <c:pt idx="1218">
                  <c:v>1.7149000000000001</c:v>
                </c:pt>
                <c:pt idx="1219">
                  <c:v>1.7150000000000001</c:v>
                </c:pt>
                <c:pt idx="1220">
                  <c:v>1.7164999999999999</c:v>
                </c:pt>
                <c:pt idx="1221">
                  <c:v>1.7176</c:v>
                </c:pt>
                <c:pt idx="1222">
                  <c:v>1.7178</c:v>
                </c:pt>
                <c:pt idx="1223">
                  <c:v>1.7181</c:v>
                </c:pt>
                <c:pt idx="1224">
                  <c:v>1.7191000000000001</c:v>
                </c:pt>
                <c:pt idx="1225">
                  <c:v>1.7199</c:v>
                </c:pt>
                <c:pt idx="1226">
                  <c:v>1.7246999999999999</c:v>
                </c:pt>
                <c:pt idx="1227">
                  <c:v>1.7271000000000001</c:v>
                </c:pt>
                <c:pt idx="1228">
                  <c:v>1.7273000000000001</c:v>
                </c:pt>
                <c:pt idx="1229">
                  <c:v>1.7273000000000001</c:v>
                </c:pt>
                <c:pt idx="1230">
                  <c:v>1.7282999999999999</c:v>
                </c:pt>
                <c:pt idx="1231">
                  <c:v>1.7316</c:v>
                </c:pt>
                <c:pt idx="1232">
                  <c:v>1.7318</c:v>
                </c:pt>
                <c:pt idx="1233">
                  <c:v>1.7357</c:v>
                </c:pt>
                <c:pt idx="1234">
                  <c:v>1.7374000000000001</c:v>
                </c:pt>
                <c:pt idx="1235">
                  <c:v>1.7378</c:v>
                </c:pt>
                <c:pt idx="1236">
                  <c:v>1.7384999999999999</c:v>
                </c:pt>
                <c:pt idx="1237">
                  <c:v>1.7439</c:v>
                </c:pt>
                <c:pt idx="1238">
                  <c:v>1.7461</c:v>
                </c:pt>
                <c:pt idx="1239">
                  <c:v>1.7478</c:v>
                </c:pt>
                <c:pt idx="1240">
                  <c:v>1.7482</c:v>
                </c:pt>
                <c:pt idx="1241">
                  <c:v>1.7522</c:v>
                </c:pt>
                <c:pt idx="1242">
                  <c:v>1.7541</c:v>
                </c:pt>
                <c:pt idx="1243">
                  <c:v>1.7543</c:v>
                </c:pt>
                <c:pt idx="1244">
                  <c:v>1.7544</c:v>
                </c:pt>
                <c:pt idx="1245">
                  <c:v>1.7547999999999999</c:v>
                </c:pt>
                <c:pt idx="1246">
                  <c:v>1.7565</c:v>
                </c:pt>
                <c:pt idx="1247">
                  <c:v>1.7574000000000001</c:v>
                </c:pt>
                <c:pt idx="1248">
                  <c:v>1.7583</c:v>
                </c:pt>
                <c:pt idx="1249">
                  <c:v>1.7584</c:v>
                </c:pt>
                <c:pt idx="1250">
                  <c:v>1.7596000000000001</c:v>
                </c:pt>
                <c:pt idx="1251">
                  <c:v>1.7621</c:v>
                </c:pt>
                <c:pt idx="1252">
                  <c:v>1.7638</c:v>
                </c:pt>
                <c:pt idx="1253">
                  <c:v>1.7654000000000001</c:v>
                </c:pt>
                <c:pt idx="1254">
                  <c:v>1.7667999999999999</c:v>
                </c:pt>
                <c:pt idx="1255">
                  <c:v>1.7678</c:v>
                </c:pt>
                <c:pt idx="1256">
                  <c:v>1.7682</c:v>
                </c:pt>
                <c:pt idx="1257">
                  <c:v>1.7702</c:v>
                </c:pt>
                <c:pt idx="1258">
                  <c:v>1.7705</c:v>
                </c:pt>
                <c:pt idx="1259">
                  <c:v>1.772</c:v>
                </c:pt>
                <c:pt idx="1260">
                  <c:v>1.7727999999999999</c:v>
                </c:pt>
                <c:pt idx="1261">
                  <c:v>1.7733000000000001</c:v>
                </c:pt>
                <c:pt idx="1262">
                  <c:v>1.7782</c:v>
                </c:pt>
                <c:pt idx="1263">
                  <c:v>1.7789999999999999</c:v>
                </c:pt>
                <c:pt idx="1264">
                  <c:v>1.7802</c:v>
                </c:pt>
                <c:pt idx="1265">
                  <c:v>1.7818000000000001</c:v>
                </c:pt>
                <c:pt idx="1266">
                  <c:v>1.7847</c:v>
                </c:pt>
                <c:pt idx="1267">
                  <c:v>1.7862</c:v>
                </c:pt>
                <c:pt idx="1268">
                  <c:v>1.7863</c:v>
                </c:pt>
                <c:pt idx="1269">
                  <c:v>1.7863</c:v>
                </c:pt>
                <c:pt idx="1270">
                  <c:v>1.7874000000000001</c:v>
                </c:pt>
                <c:pt idx="1271">
                  <c:v>1.7883</c:v>
                </c:pt>
                <c:pt idx="1272">
                  <c:v>1.7929999999999999</c:v>
                </c:pt>
                <c:pt idx="1273">
                  <c:v>1.7942</c:v>
                </c:pt>
                <c:pt idx="1274">
                  <c:v>1.7979000000000001</c:v>
                </c:pt>
                <c:pt idx="1275">
                  <c:v>1.8019000000000001</c:v>
                </c:pt>
                <c:pt idx="1276">
                  <c:v>1.8038000000000001</c:v>
                </c:pt>
                <c:pt idx="1277">
                  <c:v>1.8043</c:v>
                </c:pt>
                <c:pt idx="1278">
                  <c:v>1.8058000000000001</c:v>
                </c:pt>
                <c:pt idx="1279">
                  <c:v>1.8059000000000001</c:v>
                </c:pt>
                <c:pt idx="1280">
                  <c:v>1.8080000000000001</c:v>
                </c:pt>
                <c:pt idx="1281">
                  <c:v>1.8084</c:v>
                </c:pt>
                <c:pt idx="1282">
                  <c:v>1.8087</c:v>
                </c:pt>
                <c:pt idx="1283">
                  <c:v>1.8087</c:v>
                </c:pt>
                <c:pt idx="1284">
                  <c:v>1.8088</c:v>
                </c:pt>
                <c:pt idx="1285">
                  <c:v>1.8109</c:v>
                </c:pt>
                <c:pt idx="1286">
                  <c:v>1.8123</c:v>
                </c:pt>
                <c:pt idx="1287">
                  <c:v>1.8125</c:v>
                </c:pt>
                <c:pt idx="1288">
                  <c:v>1.8132999999999999</c:v>
                </c:pt>
                <c:pt idx="1289">
                  <c:v>1.8185</c:v>
                </c:pt>
                <c:pt idx="1290">
                  <c:v>1.8197000000000001</c:v>
                </c:pt>
                <c:pt idx="1291">
                  <c:v>1.821</c:v>
                </c:pt>
                <c:pt idx="1292">
                  <c:v>1.8220000000000001</c:v>
                </c:pt>
                <c:pt idx="1293">
                  <c:v>1.8226</c:v>
                </c:pt>
                <c:pt idx="1294">
                  <c:v>1.8230999999999999</c:v>
                </c:pt>
                <c:pt idx="1295">
                  <c:v>1.8275999999999999</c:v>
                </c:pt>
                <c:pt idx="1296">
                  <c:v>1.8282</c:v>
                </c:pt>
                <c:pt idx="1297">
                  <c:v>1.8302</c:v>
                </c:pt>
                <c:pt idx="1298">
                  <c:v>1.8320000000000001</c:v>
                </c:pt>
                <c:pt idx="1299">
                  <c:v>1.8324</c:v>
                </c:pt>
                <c:pt idx="1300">
                  <c:v>1.8324</c:v>
                </c:pt>
                <c:pt idx="1301">
                  <c:v>1.8333999999999999</c:v>
                </c:pt>
                <c:pt idx="1302">
                  <c:v>1.8342000000000001</c:v>
                </c:pt>
                <c:pt idx="1303">
                  <c:v>1.8414999999999999</c:v>
                </c:pt>
                <c:pt idx="1304">
                  <c:v>1.8416999999999999</c:v>
                </c:pt>
                <c:pt idx="1305">
                  <c:v>1.8421000000000001</c:v>
                </c:pt>
                <c:pt idx="1306">
                  <c:v>1.8423</c:v>
                </c:pt>
                <c:pt idx="1307">
                  <c:v>1.8425</c:v>
                </c:pt>
                <c:pt idx="1308">
                  <c:v>1.8442000000000001</c:v>
                </c:pt>
                <c:pt idx="1309">
                  <c:v>1.8452999999999999</c:v>
                </c:pt>
                <c:pt idx="1310">
                  <c:v>1.8480000000000001</c:v>
                </c:pt>
                <c:pt idx="1311">
                  <c:v>1.8485</c:v>
                </c:pt>
                <c:pt idx="1312">
                  <c:v>1.8504</c:v>
                </c:pt>
                <c:pt idx="1313">
                  <c:v>1.8506</c:v>
                </c:pt>
                <c:pt idx="1314">
                  <c:v>1.8547</c:v>
                </c:pt>
                <c:pt idx="1315">
                  <c:v>1.8557999999999999</c:v>
                </c:pt>
                <c:pt idx="1316">
                  <c:v>1.8580000000000001</c:v>
                </c:pt>
                <c:pt idx="1317">
                  <c:v>1.8580000000000001</c:v>
                </c:pt>
                <c:pt idx="1318">
                  <c:v>1.8604000000000001</c:v>
                </c:pt>
                <c:pt idx="1319">
                  <c:v>1.8605</c:v>
                </c:pt>
                <c:pt idx="1320">
                  <c:v>1.8653999999999999</c:v>
                </c:pt>
                <c:pt idx="1321">
                  <c:v>1.8681000000000001</c:v>
                </c:pt>
                <c:pt idx="1322">
                  <c:v>1.8695999999999999</c:v>
                </c:pt>
                <c:pt idx="1323">
                  <c:v>1.8712</c:v>
                </c:pt>
                <c:pt idx="1324">
                  <c:v>1.8713</c:v>
                </c:pt>
                <c:pt idx="1325">
                  <c:v>1.8735999999999999</c:v>
                </c:pt>
                <c:pt idx="1326">
                  <c:v>1.8735999999999999</c:v>
                </c:pt>
                <c:pt idx="1327">
                  <c:v>1.8745000000000001</c:v>
                </c:pt>
                <c:pt idx="1328">
                  <c:v>1.8785000000000001</c:v>
                </c:pt>
                <c:pt idx="1329">
                  <c:v>1.8805000000000001</c:v>
                </c:pt>
                <c:pt idx="1330">
                  <c:v>1.8822000000000001</c:v>
                </c:pt>
                <c:pt idx="1331">
                  <c:v>1.8843000000000001</c:v>
                </c:pt>
                <c:pt idx="1332">
                  <c:v>1.8847</c:v>
                </c:pt>
                <c:pt idx="1333">
                  <c:v>1.8861000000000001</c:v>
                </c:pt>
                <c:pt idx="1334">
                  <c:v>1.8861000000000001</c:v>
                </c:pt>
                <c:pt idx="1335">
                  <c:v>1.8885000000000001</c:v>
                </c:pt>
                <c:pt idx="1336">
                  <c:v>1.8887</c:v>
                </c:pt>
                <c:pt idx="1337">
                  <c:v>1.89</c:v>
                </c:pt>
                <c:pt idx="1338">
                  <c:v>1.8987000000000001</c:v>
                </c:pt>
                <c:pt idx="1339">
                  <c:v>1.8989</c:v>
                </c:pt>
                <c:pt idx="1340">
                  <c:v>1.9004000000000001</c:v>
                </c:pt>
                <c:pt idx="1341">
                  <c:v>1.9005000000000001</c:v>
                </c:pt>
                <c:pt idx="1342">
                  <c:v>1.9020999999999999</c:v>
                </c:pt>
                <c:pt idx="1343">
                  <c:v>1.9026000000000001</c:v>
                </c:pt>
                <c:pt idx="1344">
                  <c:v>1.9049</c:v>
                </c:pt>
                <c:pt idx="1345">
                  <c:v>1.9055</c:v>
                </c:pt>
                <c:pt idx="1346">
                  <c:v>1.9076</c:v>
                </c:pt>
                <c:pt idx="1347">
                  <c:v>1.9092</c:v>
                </c:pt>
                <c:pt idx="1348">
                  <c:v>1.9097</c:v>
                </c:pt>
                <c:pt idx="1349">
                  <c:v>1.9103000000000001</c:v>
                </c:pt>
                <c:pt idx="1350">
                  <c:v>1.9125000000000001</c:v>
                </c:pt>
                <c:pt idx="1351">
                  <c:v>1.9131</c:v>
                </c:pt>
                <c:pt idx="1352">
                  <c:v>1.9164000000000001</c:v>
                </c:pt>
                <c:pt idx="1353">
                  <c:v>1.9184000000000001</c:v>
                </c:pt>
                <c:pt idx="1354">
                  <c:v>1.9191</c:v>
                </c:pt>
                <c:pt idx="1355">
                  <c:v>1.921</c:v>
                </c:pt>
                <c:pt idx="1356">
                  <c:v>1.9231</c:v>
                </c:pt>
                <c:pt idx="1357">
                  <c:v>1.9262999999999999</c:v>
                </c:pt>
                <c:pt idx="1358">
                  <c:v>1.9265000000000001</c:v>
                </c:pt>
                <c:pt idx="1359">
                  <c:v>1.9350000000000001</c:v>
                </c:pt>
                <c:pt idx="1360">
                  <c:v>1.9355</c:v>
                </c:pt>
                <c:pt idx="1361">
                  <c:v>1.9401999999999999</c:v>
                </c:pt>
                <c:pt idx="1362">
                  <c:v>1.9412</c:v>
                </c:pt>
                <c:pt idx="1363">
                  <c:v>1.9417</c:v>
                </c:pt>
                <c:pt idx="1364">
                  <c:v>1.9432</c:v>
                </c:pt>
                <c:pt idx="1365">
                  <c:v>1.9439</c:v>
                </c:pt>
                <c:pt idx="1366">
                  <c:v>1.9462999999999999</c:v>
                </c:pt>
                <c:pt idx="1367">
                  <c:v>1.9477</c:v>
                </c:pt>
                <c:pt idx="1368">
                  <c:v>1.9521999999999999</c:v>
                </c:pt>
                <c:pt idx="1369">
                  <c:v>1.9549000000000001</c:v>
                </c:pt>
                <c:pt idx="1370">
                  <c:v>1.9570000000000001</c:v>
                </c:pt>
                <c:pt idx="1371">
                  <c:v>1.9594</c:v>
                </c:pt>
                <c:pt idx="1372">
                  <c:v>1.9602999999999999</c:v>
                </c:pt>
                <c:pt idx="1373">
                  <c:v>1.9614</c:v>
                </c:pt>
                <c:pt idx="1374">
                  <c:v>1.9628000000000001</c:v>
                </c:pt>
                <c:pt idx="1375">
                  <c:v>1.9644999999999999</c:v>
                </c:pt>
                <c:pt idx="1376">
                  <c:v>1.966</c:v>
                </c:pt>
                <c:pt idx="1377">
                  <c:v>1.9673</c:v>
                </c:pt>
                <c:pt idx="1378">
                  <c:v>1.9695</c:v>
                </c:pt>
                <c:pt idx="1379">
                  <c:v>1.9710000000000001</c:v>
                </c:pt>
                <c:pt idx="1380">
                  <c:v>1.9713000000000001</c:v>
                </c:pt>
                <c:pt idx="1381">
                  <c:v>1.9737</c:v>
                </c:pt>
                <c:pt idx="1382">
                  <c:v>1.974</c:v>
                </c:pt>
                <c:pt idx="1383">
                  <c:v>1.9767999999999999</c:v>
                </c:pt>
                <c:pt idx="1384">
                  <c:v>1.9789000000000001</c:v>
                </c:pt>
                <c:pt idx="1385">
                  <c:v>1.9799</c:v>
                </c:pt>
                <c:pt idx="1386">
                  <c:v>1.9852000000000001</c:v>
                </c:pt>
                <c:pt idx="1387">
                  <c:v>1.986</c:v>
                </c:pt>
                <c:pt idx="1388">
                  <c:v>1.9875</c:v>
                </c:pt>
                <c:pt idx="1389">
                  <c:v>1.99</c:v>
                </c:pt>
                <c:pt idx="1390">
                  <c:v>1.9903999999999999</c:v>
                </c:pt>
                <c:pt idx="1391">
                  <c:v>1.9928999999999999</c:v>
                </c:pt>
                <c:pt idx="1392">
                  <c:v>1.996</c:v>
                </c:pt>
                <c:pt idx="1393">
                  <c:v>1.9982</c:v>
                </c:pt>
                <c:pt idx="1394">
                  <c:v>1.9994000000000001</c:v>
                </c:pt>
                <c:pt idx="1395">
                  <c:v>2.0007000000000001</c:v>
                </c:pt>
                <c:pt idx="1396">
                  <c:v>2.0043000000000002</c:v>
                </c:pt>
                <c:pt idx="1397">
                  <c:v>2.0066000000000002</c:v>
                </c:pt>
                <c:pt idx="1398">
                  <c:v>2.0089000000000001</c:v>
                </c:pt>
                <c:pt idx="1399">
                  <c:v>2.011099999999999</c:v>
                </c:pt>
                <c:pt idx="1400">
                  <c:v>2.012999999999999</c:v>
                </c:pt>
                <c:pt idx="1401">
                  <c:v>2.015299999999999</c:v>
                </c:pt>
                <c:pt idx="1402">
                  <c:v>2.0179999999999998</c:v>
                </c:pt>
                <c:pt idx="1403">
                  <c:v>2.0259999999999998</c:v>
                </c:pt>
                <c:pt idx="1404">
                  <c:v>2.0280999999999998</c:v>
                </c:pt>
                <c:pt idx="1405">
                  <c:v>2.0318000000000001</c:v>
                </c:pt>
                <c:pt idx="1406">
                  <c:v>2.032099999999998</c:v>
                </c:pt>
                <c:pt idx="1407">
                  <c:v>2.0358000000000001</c:v>
                </c:pt>
                <c:pt idx="1408">
                  <c:v>2.0364</c:v>
                </c:pt>
                <c:pt idx="1409">
                  <c:v>2.0369000000000002</c:v>
                </c:pt>
                <c:pt idx="1410">
                  <c:v>2.0413999999999999</c:v>
                </c:pt>
                <c:pt idx="1411">
                  <c:v>2.0413999999999999</c:v>
                </c:pt>
                <c:pt idx="1412">
                  <c:v>2.0417000000000001</c:v>
                </c:pt>
                <c:pt idx="1413">
                  <c:v>2.0426000000000002</c:v>
                </c:pt>
                <c:pt idx="1414">
                  <c:v>2.0472999999999999</c:v>
                </c:pt>
                <c:pt idx="1415">
                  <c:v>2.0506000000000002</c:v>
                </c:pt>
                <c:pt idx="1416">
                  <c:v>2.0524</c:v>
                </c:pt>
                <c:pt idx="1417">
                  <c:v>2.0537999999999998</c:v>
                </c:pt>
                <c:pt idx="1418">
                  <c:v>2.0556000000000001</c:v>
                </c:pt>
                <c:pt idx="1419">
                  <c:v>2.0579999999999998</c:v>
                </c:pt>
                <c:pt idx="1420">
                  <c:v>2.0579999999999998</c:v>
                </c:pt>
                <c:pt idx="1421">
                  <c:v>2.0588000000000002</c:v>
                </c:pt>
                <c:pt idx="1422">
                  <c:v>2.06</c:v>
                </c:pt>
                <c:pt idx="1423">
                  <c:v>2.0607000000000002</c:v>
                </c:pt>
                <c:pt idx="1424">
                  <c:v>2.0609999999999999</c:v>
                </c:pt>
                <c:pt idx="1425">
                  <c:v>2.0609999999999999</c:v>
                </c:pt>
                <c:pt idx="1426">
                  <c:v>2.0636999999999999</c:v>
                </c:pt>
                <c:pt idx="1427">
                  <c:v>2.0642999999999998</c:v>
                </c:pt>
                <c:pt idx="1428">
                  <c:v>2.0669</c:v>
                </c:pt>
                <c:pt idx="1429">
                  <c:v>2.0688</c:v>
                </c:pt>
                <c:pt idx="1430">
                  <c:v>2.0733999999999999</c:v>
                </c:pt>
                <c:pt idx="1431">
                  <c:v>2.0737999999999999</c:v>
                </c:pt>
                <c:pt idx="1432">
                  <c:v>2.075299999999999</c:v>
                </c:pt>
                <c:pt idx="1433">
                  <c:v>2.0771999999999999</c:v>
                </c:pt>
                <c:pt idx="1434">
                  <c:v>2.0781999999999998</c:v>
                </c:pt>
                <c:pt idx="1435">
                  <c:v>2.0794000000000001</c:v>
                </c:pt>
                <c:pt idx="1436">
                  <c:v>2.079699999999999</c:v>
                </c:pt>
                <c:pt idx="1437">
                  <c:v>2.08</c:v>
                </c:pt>
                <c:pt idx="1438">
                  <c:v>2.0813999999999999</c:v>
                </c:pt>
                <c:pt idx="1439">
                  <c:v>2.0842999999999998</c:v>
                </c:pt>
                <c:pt idx="1440">
                  <c:v>2.0916000000000001</c:v>
                </c:pt>
                <c:pt idx="1441">
                  <c:v>2.091899999999999</c:v>
                </c:pt>
                <c:pt idx="1442">
                  <c:v>2.0952999999999991</c:v>
                </c:pt>
                <c:pt idx="1443">
                  <c:v>2.0969000000000002</c:v>
                </c:pt>
                <c:pt idx="1444">
                  <c:v>2.1023000000000001</c:v>
                </c:pt>
                <c:pt idx="1445">
                  <c:v>2.1044999999999998</c:v>
                </c:pt>
                <c:pt idx="1446">
                  <c:v>2.1053000000000002</c:v>
                </c:pt>
                <c:pt idx="1447">
                  <c:v>2.1067999999999998</c:v>
                </c:pt>
                <c:pt idx="1448">
                  <c:v>2.1082000000000001</c:v>
                </c:pt>
                <c:pt idx="1449">
                  <c:v>2.1110000000000002</c:v>
                </c:pt>
                <c:pt idx="1450">
                  <c:v>2.1111</c:v>
                </c:pt>
                <c:pt idx="1451">
                  <c:v>2.1113</c:v>
                </c:pt>
                <c:pt idx="1452">
                  <c:v>2.1137000000000001</c:v>
                </c:pt>
                <c:pt idx="1453">
                  <c:v>2.1156000000000001</c:v>
                </c:pt>
                <c:pt idx="1454">
                  <c:v>2.116499999999998</c:v>
                </c:pt>
                <c:pt idx="1455">
                  <c:v>2.117</c:v>
                </c:pt>
                <c:pt idx="1456">
                  <c:v>2.1179999999999999</c:v>
                </c:pt>
                <c:pt idx="1457">
                  <c:v>2.1211000000000002</c:v>
                </c:pt>
                <c:pt idx="1458">
                  <c:v>2.1223000000000001</c:v>
                </c:pt>
                <c:pt idx="1459">
                  <c:v>2.1229</c:v>
                </c:pt>
                <c:pt idx="1460">
                  <c:v>2.1244000000000001</c:v>
                </c:pt>
                <c:pt idx="1461">
                  <c:v>2.1272000000000002</c:v>
                </c:pt>
                <c:pt idx="1462">
                  <c:v>2.1280999999999999</c:v>
                </c:pt>
                <c:pt idx="1463">
                  <c:v>2.1282999999999999</c:v>
                </c:pt>
                <c:pt idx="1464">
                  <c:v>2.1297000000000001</c:v>
                </c:pt>
                <c:pt idx="1465">
                  <c:v>2.1314000000000002</c:v>
                </c:pt>
                <c:pt idx="1466">
                  <c:v>2.1316000000000002</c:v>
                </c:pt>
                <c:pt idx="1467">
                  <c:v>2.1343000000000001</c:v>
                </c:pt>
                <c:pt idx="1468">
                  <c:v>2.1368</c:v>
                </c:pt>
                <c:pt idx="1469">
                  <c:v>2.1381000000000001</c:v>
                </c:pt>
                <c:pt idx="1470">
                  <c:v>2.1381999999999999</c:v>
                </c:pt>
                <c:pt idx="1471">
                  <c:v>2.1398000000000001</c:v>
                </c:pt>
                <c:pt idx="1472">
                  <c:v>2.139899999999999</c:v>
                </c:pt>
                <c:pt idx="1473">
                  <c:v>2.1435</c:v>
                </c:pt>
                <c:pt idx="1474">
                  <c:v>2.1440000000000001</c:v>
                </c:pt>
                <c:pt idx="1475">
                  <c:v>2.1442999999999999</c:v>
                </c:pt>
                <c:pt idx="1476">
                  <c:v>2.1482000000000001</c:v>
                </c:pt>
                <c:pt idx="1477">
                  <c:v>2.1486000000000001</c:v>
                </c:pt>
                <c:pt idx="1478">
                  <c:v>2.156299999999999</c:v>
                </c:pt>
                <c:pt idx="1479">
                  <c:v>2.1577000000000002</c:v>
                </c:pt>
                <c:pt idx="1480">
                  <c:v>2.1591</c:v>
                </c:pt>
                <c:pt idx="1481">
                  <c:v>2.1619000000000002</c:v>
                </c:pt>
                <c:pt idx="1482">
                  <c:v>2.1718999999999991</c:v>
                </c:pt>
                <c:pt idx="1483">
                  <c:v>2.1720000000000002</c:v>
                </c:pt>
                <c:pt idx="1484">
                  <c:v>2.1741999999999999</c:v>
                </c:pt>
                <c:pt idx="1485">
                  <c:v>2.1762000000000001</c:v>
                </c:pt>
                <c:pt idx="1486">
                  <c:v>2.1821000000000002</c:v>
                </c:pt>
                <c:pt idx="1487">
                  <c:v>2.1823999999999999</c:v>
                </c:pt>
                <c:pt idx="1488">
                  <c:v>2.1825999999999999</c:v>
                </c:pt>
                <c:pt idx="1489">
                  <c:v>2.1863999999999999</c:v>
                </c:pt>
                <c:pt idx="1490">
                  <c:v>2.1876000000000002</c:v>
                </c:pt>
                <c:pt idx="1491">
                  <c:v>2.1879</c:v>
                </c:pt>
                <c:pt idx="1492">
                  <c:v>2.1894999999999998</c:v>
                </c:pt>
                <c:pt idx="1493">
                  <c:v>2.1903000000000001</c:v>
                </c:pt>
                <c:pt idx="1494">
                  <c:v>2.1945999999999999</c:v>
                </c:pt>
                <c:pt idx="1495">
                  <c:v>2.1972</c:v>
                </c:pt>
                <c:pt idx="1496">
                  <c:v>2.2000999999999999</c:v>
                </c:pt>
                <c:pt idx="1497">
                  <c:v>2.2058</c:v>
                </c:pt>
                <c:pt idx="1498">
                  <c:v>2.2058</c:v>
                </c:pt>
                <c:pt idx="1499">
                  <c:v>2.206</c:v>
                </c:pt>
                <c:pt idx="1500">
                  <c:v>2.2086999999999999</c:v>
                </c:pt>
                <c:pt idx="1501">
                  <c:v>2.2086999999999999</c:v>
                </c:pt>
                <c:pt idx="1502">
                  <c:v>2.2117</c:v>
                </c:pt>
                <c:pt idx="1503">
                  <c:v>2.2157</c:v>
                </c:pt>
                <c:pt idx="1504">
                  <c:v>2.216299999999999</c:v>
                </c:pt>
                <c:pt idx="1505">
                  <c:v>2.216499999999999</c:v>
                </c:pt>
                <c:pt idx="1506">
                  <c:v>2.2181999999999999</c:v>
                </c:pt>
                <c:pt idx="1507">
                  <c:v>2.2269999999999999</c:v>
                </c:pt>
                <c:pt idx="1508">
                  <c:v>2.232499999999999</c:v>
                </c:pt>
                <c:pt idx="1509">
                  <c:v>2.2339000000000002</c:v>
                </c:pt>
                <c:pt idx="1510">
                  <c:v>2.2345000000000002</c:v>
                </c:pt>
                <c:pt idx="1511">
                  <c:v>2.2351000000000001</c:v>
                </c:pt>
                <c:pt idx="1512">
                  <c:v>2.2351000000000001</c:v>
                </c:pt>
                <c:pt idx="1513">
                  <c:v>2.2363</c:v>
                </c:pt>
                <c:pt idx="1514">
                  <c:v>2.2406999999999999</c:v>
                </c:pt>
                <c:pt idx="1515">
                  <c:v>2.2418</c:v>
                </c:pt>
                <c:pt idx="1516">
                  <c:v>2.242</c:v>
                </c:pt>
                <c:pt idx="1517">
                  <c:v>2.2425000000000002</c:v>
                </c:pt>
                <c:pt idx="1518">
                  <c:v>2.2458999999999998</c:v>
                </c:pt>
                <c:pt idx="1519">
                  <c:v>2.2462</c:v>
                </c:pt>
                <c:pt idx="1520">
                  <c:v>2.2469000000000001</c:v>
                </c:pt>
                <c:pt idx="1521">
                  <c:v>2.2480000000000002</c:v>
                </c:pt>
                <c:pt idx="1522">
                  <c:v>2.2507000000000001</c:v>
                </c:pt>
                <c:pt idx="1523">
                  <c:v>2.2519</c:v>
                </c:pt>
                <c:pt idx="1524">
                  <c:v>2.2528000000000001</c:v>
                </c:pt>
                <c:pt idx="1525">
                  <c:v>2.2530000000000001</c:v>
                </c:pt>
                <c:pt idx="1526">
                  <c:v>2.2543000000000002</c:v>
                </c:pt>
                <c:pt idx="1527">
                  <c:v>2.2555000000000001</c:v>
                </c:pt>
                <c:pt idx="1528">
                  <c:v>2.2565</c:v>
                </c:pt>
                <c:pt idx="1529">
                  <c:v>2.2572999999999999</c:v>
                </c:pt>
                <c:pt idx="1530">
                  <c:v>2.2578</c:v>
                </c:pt>
                <c:pt idx="1531">
                  <c:v>2.2635000000000001</c:v>
                </c:pt>
                <c:pt idx="1532">
                  <c:v>2.2711000000000001</c:v>
                </c:pt>
                <c:pt idx="1533">
                  <c:v>2.2713999999999999</c:v>
                </c:pt>
                <c:pt idx="1534">
                  <c:v>2.2715000000000001</c:v>
                </c:pt>
                <c:pt idx="1535">
                  <c:v>2.2734000000000001</c:v>
                </c:pt>
                <c:pt idx="1536">
                  <c:v>2.2763</c:v>
                </c:pt>
                <c:pt idx="1537">
                  <c:v>2.2765</c:v>
                </c:pt>
                <c:pt idx="1538">
                  <c:v>2.2805</c:v>
                </c:pt>
                <c:pt idx="1539">
                  <c:v>2.2808000000000002</c:v>
                </c:pt>
                <c:pt idx="1540">
                  <c:v>2.2824</c:v>
                </c:pt>
                <c:pt idx="1541">
                  <c:v>2.2826</c:v>
                </c:pt>
                <c:pt idx="1542">
                  <c:v>2.2827000000000002</c:v>
                </c:pt>
                <c:pt idx="1543">
                  <c:v>2.2845</c:v>
                </c:pt>
                <c:pt idx="1544">
                  <c:v>2.2848999999999999</c:v>
                </c:pt>
                <c:pt idx="1545">
                  <c:v>2.2856999999999998</c:v>
                </c:pt>
                <c:pt idx="1546">
                  <c:v>2.2871000000000001</c:v>
                </c:pt>
                <c:pt idx="1547">
                  <c:v>2.2926000000000002</c:v>
                </c:pt>
                <c:pt idx="1548">
                  <c:v>2.2928000000000002</c:v>
                </c:pt>
                <c:pt idx="1549">
                  <c:v>2.2930000000000001</c:v>
                </c:pt>
                <c:pt idx="1550">
                  <c:v>2.2930000000000001</c:v>
                </c:pt>
                <c:pt idx="1551">
                  <c:v>2.3083999999999998</c:v>
                </c:pt>
                <c:pt idx="1552">
                  <c:v>2.31</c:v>
                </c:pt>
                <c:pt idx="1553">
                  <c:v>2.311399999999999</c:v>
                </c:pt>
                <c:pt idx="1554">
                  <c:v>2.313299999999999</c:v>
                </c:pt>
                <c:pt idx="1555">
                  <c:v>2.3138999999999981</c:v>
                </c:pt>
                <c:pt idx="1556">
                  <c:v>2.316199999999998</c:v>
                </c:pt>
                <c:pt idx="1557">
                  <c:v>2.3170000000000002</c:v>
                </c:pt>
                <c:pt idx="1558">
                  <c:v>2.3174000000000001</c:v>
                </c:pt>
                <c:pt idx="1559">
                  <c:v>2.318299999999998</c:v>
                </c:pt>
                <c:pt idx="1560">
                  <c:v>2.3184</c:v>
                </c:pt>
                <c:pt idx="1561">
                  <c:v>2.3197999999999981</c:v>
                </c:pt>
                <c:pt idx="1562">
                  <c:v>2.3216000000000001</c:v>
                </c:pt>
                <c:pt idx="1563">
                  <c:v>2.3224</c:v>
                </c:pt>
                <c:pt idx="1564">
                  <c:v>2.3237999999999999</c:v>
                </c:pt>
                <c:pt idx="1565">
                  <c:v>2.327</c:v>
                </c:pt>
                <c:pt idx="1566">
                  <c:v>2.3281000000000001</c:v>
                </c:pt>
                <c:pt idx="1567">
                  <c:v>2.3287</c:v>
                </c:pt>
                <c:pt idx="1568">
                  <c:v>2.3328999999999782</c:v>
                </c:pt>
                <c:pt idx="1569">
                  <c:v>2.3330000000000002</c:v>
                </c:pt>
                <c:pt idx="1570">
                  <c:v>2.334499999999998</c:v>
                </c:pt>
                <c:pt idx="1571">
                  <c:v>2.3391000000000002</c:v>
                </c:pt>
                <c:pt idx="1572">
                  <c:v>2.3420000000000001</c:v>
                </c:pt>
                <c:pt idx="1573">
                  <c:v>2.3460999999999981</c:v>
                </c:pt>
                <c:pt idx="1574">
                  <c:v>2.346699999999998</c:v>
                </c:pt>
                <c:pt idx="1575">
                  <c:v>2.3473999999999999</c:v>
                </c:pt>
                <c:pt idx="1576">
                  <c:v>2.3488000000000002</c:v>
                </c:pt>
                <c:pt idx="1577">
                  <c:v>2.3509000000000002</c:v>
                </c:pt>
                <c:pt idx="1578">
                  <c:v>2.3534000000000002</c:v>
                </c:pt>
                <c:pt idx="1579">
                  <c:v>2.3553999999999991</c:v>
                </c:pt>
                <c:pt idx="1580">
                  <c:v>2.3565</c:v>
                </c:pt>
                <c:pt idx="1581">
                  <c:v>2.363</c:v>
                </c:pt>
                <c:pt idx="1582">
                  <c:v>2.3637000000000001</c:v>
                </c:pt>
                <c:pt idx="1583">
                  <c:v>2.3639999999999999</c:v>
                </c:pt>
                <c:pt idx="1584">
                  <c:v>2.3647</c:v>
                </c:pt>
                <c:pt idx="1585">
                  <c:v>2.3650000000000002</c:v>
                </c:pt>
                <c:pt idx="1586">
                  <c:v>2.365699999999999</c:v>
                </c:pt>
                <c:pt idx="1587">
                  <c:v>2.371799999999999</c:v>
                </c:pt>
                <c:pt idx="1588">
                  <c:v>2.3734000000000002</c:v>
                </c:pt>
                <c:pt idx="1589">
                  <c:v>2.3772000000000002</c:v>
                </c:pt>
                <c:pt idx="1590">
                  <c:v>2.38</c:v>
                </c:pt>
                <c:pt idx="1591">
                  <c:v>2.3812000000000002</c:v>
                </c:pt>
                <c:pt idx="1592">
                  <c:v>2.3814000000000002</c:v>
                </c:pt>
                <c:pt idx="1593">
                  <c:v>2.3835999999999999</c:v>
                </c:pt>
                <c:pt idx="1594">
                  <c:v>2.3839999999999999</c:v>
                </c:pt>
                <c:pt idx="1595">
                  <c:v>2.3864000000000001</c:v>
                </c:pt>
                <c:pt idx="1596">
                  <c:v>2.3881000000000001</c:v>
                </c:pt>
                <c:pt idx="1597">
                  <c:v>2.3904000000000001</c:v>
                </c:pt>
                <c:pt idx="1598">
                  <c:v>2.3917000000000002</c:v>
                </c:pt>
                <c:pt idx="1599">
                  <c:v>2.3923999999999981</c:v>
                </c:pt>
                <c:pt idx="1600">
                  <c:v>2.394899999999998</c:v>
                </c:pt>
                <c:pt idx="1601">
                  <c:v>2.4016000000000002</c:v>
                </c:pt>
                <c:pt idx="1602">
                  <c:v>2.4074</c:v>
                </c:pt>
                <c:pt idx="1603">
                  <c:v>2.4083999999999999</c:v>
                </c:pt>
                <c:pt idx="1604">
                  <c:v>2.4104000000000001</c:v>
                </c:pt>
                <c:pt idx="1605">
                  <c:v>2.4117000000000002</c:v>
                </c:pt>
                <c:pt idx="1606">
                  <c:v>2.4129</c:v>
                </c:pt>
                <c:pt idx="1607">
                  <c:v>2.416999999999998</c:v>
                </c:pt>
                <c:pt idx="1608">
                  <c:v>2.4201999999999999</c:v>
                </c:pt>
                <c:pt idx="1609">
                  <c:v>2.4232999999999998</c:v>
                </c:pt>
                <c:pt idx="1610">
                  <c:v>2.4296000000000002</c:v>
                </c:pt>
                <c:pt idx="1611">
                  <c:v>2.430699999999999</c:v>
                </c:pt>
                <c:pt idx="1612">
                  <c:v>2.4333999999999998</c:v>
                </c:pt>
                <c:pt idx="1613">
                  <c:v>2.4355000000000002</c:v>
                </c:pt>
                <c:pt idx="1614">
                  <c:v>2.436599999999999</c:v>
                </c:pt>
                <c:pt idx="1615">
                  <c:v>2.4377</c:v>
                </c:pt>
                <c:pt idx="1616">
                  <c:v>2.4415</c:v>
                </c:pt>
                <c:pt idx="1617">
                  <c:v>2.4420000000000002</c:v>
                </c:pt>
                <c:pt idx="1618">
                  <c:v>2.4426000000000001</c:v>
                </c:pt>
                <c:pt idx="1619">
                  <c:v>2.4430000000000001</c:v>
                </c:pt>
                <c:pt idx="1620">
                  <c:v>2.4470999999999998</c:v>
                </c:pt>
                <c:pt idx="1621">
                  <c:v>2.4477000000000002</c:v>
                </c:pt>
                <c:pt idx="1622">
                  <c:v>2.4485000000000001</c:v>
                </c:pt>
                <c:pt idx="1623">
                  <c:v>2.4487000000000001</c:v>
                </c:pt>
                <c:pt idx="1624">
                  <c:v>2.4510999999999981</c:v>
                </c:pt>
                <c:pt idx="1625">
                  <c:v>2.452399999999999</c:v>
                </c:pt>
                <c:pt idx="1626">
                  <c:v>2.4554</c:v>
                </c:pt>
                <c:pt idx="1627">
                  <c:v>2.4565000000000001</c:v>
                </c:pt>
                <c:pt idx="1628">
                  <c:v>2.4578000000000002</c:v>
                </c:pt>
                <c:pt idx="1629">
                  <c:v>2.4581</c:v>
                </c:pt>
                <c:pt idx="1630">
                  <c:v>2.4599000000000002</c:v>
                </c:pt>
                <c:pt idx="1631">
                  <c:v>2.4601999999999999</c:v>
                </c:pt>
                <c:pt idx="1632">
                  <c:v>2.4626000000000001</c:v>
                </c:pt>
                <c:pt idx="1633">
                  <c:v>2.4634999999999998</c:v>
                </c:pt>
                <c:pt idx="1634">
                  <c:v>2.4689999999999999</c:v>
                </c:pt>
                <c:pt idx="1635">
                  <c:v>2.4723000000000002</c:v>
                </c:pt>
                <c:pt idx="1636">
                  <c:v>2.472599999999999</c:v>
                </c:pt>
                <c:pt idx="1637">
                  <c:v>2.4735</c:v>
                </c:pt>
                <c:pt idx="1638">
                  <c:v>2.474699999999999</c:v>
                </c:pt>
                <c:pt idx="1639">
                  <c:v>2.4754</c:v>
                </c:pt>
                <c:pt idx="1640">
                  <c:v>2.4981</c:v>
                </c:pt>
                <c:pt idx="1641">
                  <c:v>2.5028000000000001</c:v>
                </c:pt>
                <c:pt idx="1642">
                  <c:v>2.502899999999999</c:v>
                </c:pt>
                <c:pt idx="1643">
                  <c:v>2.5047000000000001</c:v>
                </c:pt>
                <c:pt idx="1644">
                  <c:v>2.5047000000000001</c:v>
                </c:pt>
                <c:pt idx="1645">
                  <c:v>2.5061</c:v>
                </c:pt>
                <c:pt idx="1646">
                  <c:v>2.5076999999999998</c:v>
                </c:pt>
                <c:pt idx="1647">
                  <c:v>2.5089000000000001</c:v>
                </c:pt>
                <c:pt idx="1648">
                  <c:v>2.5093999999999999</c:v>
                </c:pt>
                <c:pt idx="1649">
                  <c:v>2.5097</c:v>
                </c:pt>
                <c:pt idx="1650">
                  <c:v>2.5129000000000001</c:v>
                </c:pt>
                <c:pt idx="1651">
                  <c:v>2.516</c:v>
                </c:pt>
                <c:pt idx="1652">
                  <c:v>2.5171000000000001</c:v>
                </c:pt>
                <c:pt idx="1653">
                  <c:v>2.5171999999999999</c:v>
                </c:pt>
                <c:pt idx="1654">
                  <c:v>2.5196999999999981</c:v>
                </c:pt>
                <c:pt idx="1655">
                  <c:v>2.5209000000000001</c:v>
                </c:pt>
                <c:pt idx="1656">
                  <c:v>2.5225</c:v>
                </c:pt>
                <c:pt idx="1657">
                  <c:v>2.5251000000000001</c:v>
                </c:pt>
                <c:pt idx="1658">
                  <c:v>2.5251999999999999</c:v>
                </c:pt>
                <c:pt idx="1659">
                  <c:v>2.531499999999999</c:v>
                </c:pt>
                <c:pt idx="1660">
                  <c:v>2.5331999999999999</c:v>
                </c:pt>
                <c:pt idx="1661">
                  <c:v>2.5377999999999998</c:v>
                </c:pt>
                <c:pt idx="1662">
                  <c:v>2.5390000000000001</c:v>
                </c:pt>
                <c:pt idx="1663">
                  <c:v>2.5421</c:v>
                </c:pt>
                <c:pt idx="1664">
                  <c:v>2.5427</c:v>
                </c:pt>
                <c:pt idx="1665">
                  <c:v>2.5428000000000002</c:v>
                </c:pt>
                <c:pt idx="1666">
                  <c:v>2.5446</c:v>
                </c:pt>
                <c:pt idx="1667">
                  <c:v>2.5453000000000001</c:v>
                </c:pt>
                <c:pt idx="1668">
                  <c:v>2.5476999999999999</c:v>
                </c:pt>
                <c:pt idx="1669">
                  <c:v>2.552999999999999</c:v>
                </c:pt>
                <c:pt idx="1670">
                  <c:v>2.5579999999999998</c:v>
                </c:pt>
                <c:pt idx="1671">
                  <c:v>2.5613000000000001</c:v>
                </c:pt>
                <c:pt idx="1672">
                  <c:v>2.5661</c:v>
                </c:pt>
                <c:pt idx="1673">
                  <c:v>2.5689000000000002</c:v>
                </c:pt>
                <c:pt idx="1674">
                  <c:v>2.5691000000000002</c:v>
                </c:pt>
                <c:pt idx="1675">
                  <c:v>2.5693999999999999</c:v>
                </c:pt>
                <c:pt idx="1676">
                  <c:v>2.5697000000000001</c:v>
                </c:pt>
                <c:pt idx="1677">
                  <c:v>2.5714000000000001</c:v>
                </c:pt>
                <c:pt idx="1678">
                  <c:v>2.5768</c:v>
                </c:pt>
                <c:pt idx="1679">
                  <c:v>2.5779999999999998</c:v>
                </c:pt>
                <c:pt idx="1680">
                  <c:v>2.5785</c:v>
                </c:pt>
                <c:pt idx="1681">
                  <c:v>2.5802999999999998</c:v>
                </c:pt>
                <c:pt idx="1682">
                  <c:v>2.5804999999999998</c:v>
                </c:pt>
                <c:pt idx="1683">
                  <c:v>2.5819999999999999</c:v>
                </c:pt>
                <c:pt idx="1684">
                  <c:v>2.5838999999999999</c:v>
                </c:pt>
                <c:pt idx="1685">
                  <c:v>2.5844999999999998</c:v>
                </c:pt>
                <c:pt idx="1686">
                  <c:v>2.5849000000000002</c:v>
                </c:pt>
                <c:pt idx="1687">
                  <c:v>2.5851999999999999</c:v>
                </c:pt>
                <c:pt idx="1688">
                  <c:v>2.5867</c:v>
                </c:pt>
                <c:pt idx="1689">
                  <c:v>2.5878999999999999</c:v>
                </c:pt>
                <c:pt idx="1690">
                  <c:v>2.5884999999999998</c:v>
                </c:pt>
                <c:pt idx="1691">
                  <c:v>2.5889000000000002</c:v>
                </c:pt>
                <c:pt idx="1692">
                  <c:v>2.5922999999999981</c:v>
                </c:pt>
                <c:pt idx="1693">
                  <c:v>2.5924</c:v>
                </c:pt>
                <c:pt idx="1694">
                  <c:v>2.5931999999999999</c:v>
                </c:pt>
                <c:pt idx="1695">
                  <c:v>2.5945</c:v>
                </c:pt>
                <c:pt idx="1696">
                  <c:v>2.5958000000000001</c:v>
                </c:pt>
                <c:pt idx="1697">
                  <c:v>2.5991</c:v>
                </c:pt>
                <c:pt idx="1698">
                  <c:v>2.6004</c:v>
                </c:pt>
                <c:pt idx="1699">
                  <c:v>2.6008</c:v>
                </c:pt>
                <c:pt idx="1700">
                  <c:v>2.6042000000000001</c:v>
                </c:pt>
                <c:pt idx="1701">
                  <c:v>2.6074000000000002</c:v>
                </c:pt>
                <c:pt idx="1702">
                  <c:v>2.6086999999999998</c:v>
                </c:pt>
                <c:pt idx="1703">
                  <c:v>2.6095000000000002</c:v>
                </c:pt>
                <c:pt idx="1704">
                  <c:v>2.6103999999999998</c:v>
                </c:pt>
                <c:pt idx="1705">
                  <c:v>2.6125999999999991</c:v>
                </c:pt>
                <c:pt idx="1706">
                  <c:v>2.6128999999999971</c:v>
                </c:pt>
                <c:pt idx="1707">
                  <c:v>2.6193</c:v>
                </c:pt>
                <c:pt idx="1708">
                  <c:v>2.62</c:v>
                </c:pt>
                <c:pt idx="1709">
                  <c:v>2.6204000000000001</c:v>
                </c:pt>
                <c:pt idx="1710">
                  <c:v>2.6221999999999999</c:v>
                </c:pt>
                <c:pt idx="1711">
                  <c:v>2.6234999999999999</c:v>
                </c:pt>
                <c:pt idx="1712">
                  <c:v>2.6236000000000002</c:v>
                </c:pt>
                <c:pt idx="1713">
                  <c:v>2.6236999999999999</c:v>
                </c:pt>
                <c:pt idx="1714">
                  <c:v>2.6254</c:v>
                </c:pt>
                <c:pt idx="1715">
                  <c:v>2.6286</c:v>
                </c:pt>
                <c:pt idx="1716">
                  <c:v>2.6288</c:v>
                </c:pt>
                <c:pt idx="1717">
                  <c:v>2.6301000000000001</c:v>
                </c:pt>
                <c:pt idx="1718">
                  <c:v>2.6341999999999999</c:v>
                </c:pt>
                <c:pt idx="1719">
                  <c:v>2.6367999999999991</c:v>
                </c:pt>
                <c:pt idx="1720">
                  <c:v>2.6377000000000002</c:v>
                </c:pt>
                <c:pt idx="1721">
                  <c:v>2.6387999999999998</c:v>
                </c:pt>
                <c:pt idx="1722">
                  <c:v>2.6433</c:v>
                </c:pt>
                <c:pt idx="1723">
                  <c:v>2.6482999999999999</c:v>
                </c:pt>
                <c:pt idx="1724">
                  <c:v>2.6484000000000001</c:v>
                </c:pt>
                <c:pt idx="1725">
                  <c:v>2.6507000000000001</c:v>
                </c:pt>
                <c:pt idx="1726">
                  <c:v>2.6522000000000001</c:v>
                </c:pt>
                <c:pt idx="1727">
                  <c:v>2.6528999999999971</c:v>
                </c:pt>
                <c:pt idx="1728">
                  <c:v>2.6537999999999999</c:v>
                </c:pt>
                <c:pt idx="1729">
                  <c:v>2.6648999999999998</c:v>
                </c:pt>
                <c:pt idx="1730">
                  <c:v>2.6661999999999999</c:v>
                </c:pt>
                <c:pt idx="1731">
                  <c:v>2.6673</c:v>
                </c:pt>
                <c:pt idx="1732">
                  <c:v>2.6675</c:v>
                </c:pt>
                <c:pt idx="1733">
                  <c:v>2.6677</c:v>
                </c:pt>
                <c:pt idx="1734">
                  <c:v>2.6680000000000001</c:v>
                </c:pt>
                <c:pt idx="1735">
                  <c:v>2.6722000000000001</c:v>
                </c:pt>
                <c:pt idx="1736">
                  <c:v>2.6831999999999998</c:v>
                </c:pt>
                <c:pt idx="1737">
                  <c:v>2.6837</c:v>
                </c:pt>
                <c:pt idx="1738">
                  <c:v>2.6850999999999998</c:v>
                </c:pt>
                <c:pt idx="1739">
                  <c:v>2.6890999999999998</c:v>
                </c:pt>
                <c:pt idx="1740">
                  <c:v>2.6894999999999998</c:v>
                </c:pt>
                <c:pt idx="1741">
                  <c:v>2.6896</c:v>
                </c:pt>
                <c:pt idx="1742">
                  <c:v>2.6903000000000001</c:v>
                </c:pt>
                <c:pt idx="1743">
                  <c:v>2.6909000000000001</c:v>
                </c:pt>
                <c:pt idx="1744">
                  <c:v>2.6909999999999998</c:v>
                </c:pt>
                <c:pt idx="1745">
                  <c:v>2.7033</c:v>
                </c:pt>
                <c:pt idx="1746">
                  <c:v>2.7065000000000001</c:v>
                </c:pt>
                <c:pt idx="1747">
                  <c:v>2.7101999999999999</c:v>
                </c:pt>
                <c:pt idx="1748">
                  <c:v>2.712499999999999</c:v>
                </c:pt>
                <c:pt idx="1749">
                  <c:v>2.7174999999999998</c:v>
                </c:pt>
                <c:pt idx="1750">
                  <c:v>2.7202999999999999</c:v>
                </c:pt>
                <c:pt idx="1751">
                  <c:v>2.7204999999999999</c:v>
                </c:pt>
                <c:pt idx="1752">
                  <c:v>2.7246999999999999</c:v>
                </c:pt>
                <c:pt idx="1753">
                  <c:v>2.7269000000000001</c:v>
                </c:pt>
                <c:pt idx="1754">
                  <c:v>2.7334999999999998</c:v>
                </c:pt>
                <c:pt idx="1755">
                  <c:v>2.7376999999999998</c:v>
                </c:pt>
                <c:pt idx="1756">
                  <c:v>2.7387999999999999</c:v>
                </c:pt>
                <c:pt idx="1757">
                  <c:v>2.7437999999999998</c:v>
                </c:pt>
                <c:pt idx="1758">
                  <c:v>2.7463000000000002</c:v>
                </c:pt>
                <c:pt idx="1759">
                  <c:v>2.75</c:v>
                </c:pt>
                <c:pt idx="1760">
                  <c:v>2.75</c:v>
                </c:pt>
                <c:pt idx="1761">
                  <c:v>2.7505999999999999</c:v>
                </c:pt>
                <c:pt idx="1762">
                  <c:v>2.7564000000000002</c:v>
                </c:pt>
                <c:pt idx="1763">
                  <c:v>2.7576000000000001</c:v>
                </c:pt>
                <c:pt idx="1764">
                  <c:v>2.7581000000000002</c:v>
                </c:pt>
                <c:pt idx="1765">
                  <c:v>2.7589999999999999</c:v>
                </c:pt>
                <c:pt idx="1766">
                  <c:v>2.7675000000000001</c:v>
                </c:pt>
                <c:pt idx="1767">
                  <c:v>2.7721</c:v>
                </c:pt>
                <c:pt idx="1768">
                  <c:v>2.7721</c:v>
                </c:pt>
                <c:pt idx="1769">
                  <c:v>2.774</c:v>
                </c:pt>
                <c:pt idx="1770">
                  <c:v>2.774</c:v>
                </c:pt>
                <c:pt idx="1771">
                  <c:v>2.7774000000000001</c:v>
                </c:pt>
                <c:pt idx="1772">
                  <c:v>2.7793000000000001</c:v>
                </c:pt>
                <c:pt idx="1773">
                  <c:v>2.782</c:v>
                </c:pt>
                <c:pt idx="1774">
                  <c:v>2.7835999999999999</c:v>
                </c:pt>
                <c:pt idx="1775">
                  <c:v>2.7845</c:v>
                </c:pt>
                <c:pt idx="1776">
                  <c:v>2.786</c:v>
                </c:pt>
                <c:pt idx="1777">
                  <c:v>2.7884000000000002</c:v>
                </c:pt>
                <c:pt idx="1778">
                  <c:v>2.7892000000000001</c:v>
                </c:pt>
                <c:pt idx="1779">
                  <c:v>2.7894999999999999</c:v>
                </c:pt>
                <c:pt idx="1780">
                  <c:v>2.7896000000000001</c:v>
                </c:pt>
                <c:pt idx="1781">
                  <c:v>2.7955999999999999</c:v>
                </c:pt>
                <c:pt idx="1782">
                  <c:v>2.7967</c:v>
                </c:pt>
                <c:pt idx="1783">
                  <c:v>2.8001</c:v>
                </c:pt>
                <c:pt idx="1784">
                  <c:v>2.8027999999999991</c:v>
                </c:pt>
                <c:pt idx="1785">
                  <c:v>2.8031999999999999</c:v>
                </c:pt>
                <c:pt idx="1786">
                  <c:v>2.8043999999999998</c:v>
                </c:pt>
                <c:pt idx="1787">
                  <c:v>2.8065000000000002</c:v>
                </c:pt>
                <c:pt idx="1788">
                  <c:v>2.8115999999999981</c:v>
                </c:pt>
                <c:pt idx="1789">
                  <c:v>2.8132000000000001</c:v>
                </c:pt>
                <c:pt idx="1790">
                  <c:v>2.8172000000000001</c:v>
                </c:pt>
                <c:pt idx="1791">
                  <c:v>2.82</c:v>
                </c:pt>
                <c:pt idx="1792">
                  <c:v>2.8227999999999991</c:v>
                </c:pt>
                <c:pt idx="1793">
                  <c:v>2.8235000000000001</c:v>
                </c:pt>
                <c:pt idx="1794">
                  <c:v>2.8243999999999998</c:v>
                </c:pt>
                <c:pt idx="1795">
                  <c:v>2.8245</c:v>
                </c:pt>
                <c:pt idx="1796">
                  <c:v>2.8246000000000002</c:v>
                </c:pt>
                <c:pt idx="1797">
                  <c:v>2.8328999999999782</c:v>
                </c:pt>
                <c:pt idx="1798">
                  <c:v>2.8344</c:v>
                </c:pt>
                <c:pt idx="1799">
                  <c:v>2.8349999999999991</c:v>
                </c:pt>
                <c:pt idx="1800">
                  <c:v>2.8372000000000002</c:v>
                </c:pt>
                <c:pt idx="1801">
                  <c:v>2.837299999999999</c:v>
                </c:pt>
                <c:pt idx="1802">
                  <c:v>2.837499999999999</c:v>
                </c:pt>
                <c:pt idx="1803">
                  <c:v>2.8387999999999991</c:v>
                </c:pt>
                <c:pt idx="1804">
                  <c:v>2.8389000000000002</c:v>
                </c:pt>
                <c:pt idx="1805">
                  <c:v>2.8399000000000001</c:v>
                </c:pt>
                <c:pt idx="1806">
                  <c:v>2.8433999999999999</c:v>
                </c:pt>
                <c:pt idx="1807">
                  <c:v>2.8439999999999999</c:v>
                </c:pt>
                <c:pt idx="1808">
                  <c:v>2.8445999999999998</c:v>
                </c:pt>
                <c:pt idx="1809">
                  <c:v>2.8449</c:v>
                </c:pt>
                <c:pt idx="1810">
                  <c:v>2.8473000000000002</c:v>
                </c:pt>
                <c:pt idx="1811">
                  <c:v>2.851599999999999</c:v>
                </c:pt>
                <c:pt idx="1812">
                  <c:v>2.852599999999998</c:v>
                </c:pt>
                <c:pt idx="1813">
                  <c:v>2.8534000000000002</c:v>
                </c:pt>
                <c:pt idx="1814">
                  <c:v>2.8555000000000001</c:v>
                </c:pt>
                <c:pt idx="1815">
                  <c:v>2.8589000000000002</c:v>
                </c:pt>
                <c:pt idx="1816">
                  <c:v>2.8601999999999999</c:v>
                </c:pt>
                <c:pt idx="1817">
                  <c:v>2.8622000000000001</c:v>
                </c:pt>
                <c:pt idx="1818">
                  <c:v>2.8689</c:v>
                </c:pt>
                <c:pt idx="1819">
                  <c:v>2.8713000000000002</c:v>
                </c:pt>
                <c:pt idx="1820">
                  <c:v>2.8746</c:v>
                </c:pt>
                <c:pt idx="1821">
                  <c:v>2.8751000000000002</c:v>
                </c:pt>
                <c:pt idx="1822">
                  <c:v>2.876799999999998</c:v>
                </c:pt>
                <c:pt idx="1823">
                  <c:v>2.877699999999999</c:v>
                </c:pt>
                <c:pt idx="1824">
                  <c:v>2.8782999999999981</c:v>
                </c:pt>
                <c:pt idx="1825">
                  <c:v>2.8820000000000001</c:v>
                </c:pt>
                <c:pt idx="1826">
                  <c:v>2.8826000000000001</c:v>
                </c:pt>
                <c:pt idx="1827">
                  <c:v>2.883</c:v>
                </c:pt>
                <c:pt idx="1828">
                  <c:v>2.8873000000000002</c:v>
                </c:pt>
                <c:pt idx="1829">
                  <c:v>2.8895</c:v>
                </c:pt>
                <c:pt idx="1830">
                  <c:v>2.8902000000000001</c:v>
                </c:pt>
                <c:pt idx="1831">
                  <c:v>2.891</c:v>
                </c:pt>
                <c:pt idx="1832">
                  <c:v>2.8925000000000001</c:v>
                </c:pt>
                <c:pt idx="1833">
                  <c:v>2.8951999999999991</c:v>
                </c:pt>
                <c:pt idx="1834">
                  <c:v>2.8953999999999991</c:v>
                </c:pt>
                <c:pt idx="1835">
                  <c:v>2.8961999999999981</c:v>
                </c:pt>
                <c:pt idx="1836">
                  <c:v>2.896799999999998</c:v>
                </c:pt>
                <c:pt idx="1837">
                  <c:v>2.8980000000000001</c:v>
                </c:pt>
                <c:pt idx="1838">
                  <c:v>2.9016999999999991</c:v>
                </c:pt>
                <c:pt idx="1839">
                  <c:v>2.9026999999999981</c:v>
                </c:pt>
                <c:pt idx="1840">
                  <c:v>2.9051999999999998</c:v>
                </c:pt>
                <c:pt idx="1841">
                  <c:v>2.905899999999999</c:v>
                </c:pt>
                <c:pt idx="1842">
                  <c:v>2.9152</c:v>
                </c:pt>
                <c:pt idx="1843">
                  <c:v>2.9175</c:v>
                </c:pt>
                <c:pt idx="1844">
                  <c:v>2.9220000000000002</c:v>
                </c:pt>
                <c:pt idx="1845">
                  <c:v>2.9251</c:v>
                </c:pt>
                <c:pt idx="1846">
                  <c:v>2.9264000000000001</c:v>
                </c:pt>
                <c:pt idx="1847">
                  <c:v>2.9289999999999998</c:v>
                </c:pt>
                <c:pt idx="1848">
                  <c:v>2.931</c:v>
                </c:pt>
                <c:pt idx="1849">
                  <c:v>2.9321000000000002</c:v>
                </c:pt>
                <c:pt idx="1850">
                  <c:v>2.9327999999999981</c:v>
                </c:pt>
                <c:pt idx="1851">
                  <c:v>2.934699999999999</c:v>
                </c:pt>
                <c:pt idx="1852">
                  <c:v>2.9352</c:v>
                </c:pt>
                <c:pt idx="1853">
                  <c:v>2.9375</c:v>
                </c:pt>
                <c:pt idx="1854">
                  <c:v>2.9409000000000001</c:v>
                </c:pt>
                <c:pt idx="1855">
                  <c:v>2.9420000000000002</c:v>
                </c:pt>
                <c:pt idx="1856">
                  <c:v>2.942299999999999</c:v>
                </c:pt>
                <c:pt idx="1857">
                  <c:v>2.9430999999999998</c:v>
                </c:pt>
                <c:pt idx="1858">
                  <c:v>2.9432999999999998</c:v>
                </c:pt>
                <c:pt idx="1859">
                  <c:v>2.9441999999999999</c:v>
                </c:pt>
                <c:pt idx="1860">
                  <c:v>2.9529000000000001</c:v>
                </c:pt>
                <c:pt idx="1861">
                  <c:v>2.9540999999999991</c:v>
                </c:pt>
                <c:pt idx="1862">
                  <c:v>2.9558</c:v>
                </c:pt>
                <c:pt idx="1863">
                  <c:v>2.9559000000000002</c:v>
                </c:pt>
                <c:pt idx="1864">
                  <c:v>2.9603999999999999</c:v>
                </c:pt>
                <c:pt idx="1865">
                  <c:v>2.9641000000000002</c:v>
                </c:pt>
                <c:pt idx="1866">
                  <c:v>2.9676999999999998</c:v>
                </c:pt>
                <c:pt idx="1867">
                  <c:v>2.9697</c:v>
                </c:pt>
                <c:pt idx="1868">
                  <c:v>2.9731999999999998</c:v>
                </c:pt>
                <c:pt idx="1869">
                  <c:v>2.974699999999999</c:v>
                </c:pt>
                <c:pt idx="1870">
                  <c:v>2.9750999999999981</c:v>
                </c:pt>
                <c:pt idx="1871">
                  <c:v>2.9761999999999991</c:v>
                </c:pt>
                <c:pt idx="1872">
                  <c:v>2.9811000000000001</c:v>
                </c:pt>
                <c:pt idx="1873">
                  <c:v>2.9824000000000002</c:v>
                </c:pt>
                <c:pt idx="1874">
                  <c:v>2.9853000000000001</c:v>
                </c:pt>
                <c:pt idx="1875">
                  <c:v>2.9857999999999998</c:v>
                </c:pt>
                <c:pt idx="1876">
                  <c:v>2.9971999999999999</c:v>
                </c:pt>
                <c:pt idx="1877">
                  <c:v>2.9977999999999998</c:v>
                </c:pt>
                <c:pt idx="1878">
                  <c:v>2.9992999999999981</c:v>
                </c:pt>
                <c:pt idx="1879">
                  <c:v>3.0007000000000001</c:v>
                </c:pt>
                <c:pt idx="1880">
                  <c:v>3.0047000000000001</c:v>
                </c:pt>
                <c:pt idx="1881">
                  <c:v>3.0049999999999999</c:v>
                </c:pt>
                <c:pt idx="1882">
                  <c:v>3.0093000000000001</c:v>
                </c:pt>
                <c:pt idx="1883">
                  <c:v>3.0114000000000001</c:v>
                </c:pt>
                <c:pt idx="1884">
                  <c:v>3.0122</c:v>
                </c:pt>
                <c:pt idx="1885">
                  <c:v>3.0146000000000002</c:v>
                </c:pt>
                <c:pt idx="1886">
                  <c:v>3.014899999999999</c:v>
                </c:pt>
                <c:pt idx="1887">
                  <c:v>3.0150000000000001</c:v>
                </c:pt>
                <c:pt idx="1888">
                  <c:v>3.018899999999999</c:v>
                </c:pt>
                <c:pt idx="1889">
                  <c:v>3.0219</c:v>
                </c:pt>
                <c:pt idx="1890">
                  <c:v>3.0274000000000001</c:v>
                </c:pt>
                <c:pt idx="1891">
                  <c:v>3.0293000000000001</c:v>
                </c:pt>
                <c:pt idx="1892">
                  <c:v>3.0308000000000002</c:v>
                </c:pt>
                <c:pt idx="1893">
                  <c:v>3.031099999999999</c:v>
                </c:pt>
                <c:pt idx="1894">
                  <c:v>3.0341</c:v>
                </c:pt>
                <c:pt idx="1895">
                  <c:v>3.0345</c:v>
                </c:pt>
                <c:pt idx="1896">
                  <c:v>3.035099999999999</c:v>
                </c:pt>
                <c:pt idx="1897">
                  <c:v>3.0364</c:v>
                </c:pt>
                <c:pt idx="1898">
                  <c:v>3.0371000000000001</c:v>
                </c:pt>
                <c:pt idx="1899">
                  <c:v>3.0449000000000002</c:v>
                </c:pt>
                <c:pt idx="1900">
                  <c:v>3.0474999999999999</c:v>
                </c:pt>
                <c:pt idx="1901">
                  <c:v>3.0482</c:v>
                </c:pt>
                <c:pt idx="1902">
                  <c:v>3.0491000000000001</c:v>
                </c:pt>
                <c:pt idx="1903">
                  <c:v>3.0491999999999999</c:v>
                </c:pt>
                <c:pt idx="1904">
                  <c:v>3.0507</c:v>
                </c:pt>
                <c:pt idx="1905">
                  <c:v>3.0525000000000002</c:v>
                </c:pt>
                <c:pt idx="1906">
                  <c:v>3.0632000000000001</c:v>
                </c:pt>
                <c:pt idx="1907">
                  <c:v>3.0642999999999998</c:v>
                </c:pt>
                <c:pt idx="1908">
                  <c:v>3.072499999999998</c:v>
                </c:pt>
                <c:pt idx="1909">
                  <c:v>3.0729000000000002</c:v>
                </c:pt>
                <c:pt idx="1910">
                  <c:v>3.075899999999999</c:v>
                </c:pt>
                <c:pt idx="1911">
                  <c:v>3.0768</c:v>
                </c:pt>
                <c:pt idx="1912">
                  <c:v>3.0771000000000002</c:v>
                </c:pt>
                <c:pt idx="1913">
                  <c:v>3.0806</c:v>
                </c:pt>
                <c:pt idx="1914">
                  <c:v>3.0807000000000002</c:v>
                </c:pt>
                <c:pt idx="1915">
                  <c:v>3.0819999999999999</c:v>
                </c:pt>
                <c:pt idx="1916">
                  <c:v>3.0901000000000001</c:v>
                </c:pt>
                <c:pt idx="1917">
                  <c:v>3.096499999999998</c:v>
                </c:pt>
                <c:pt idx="1918">
                  <c:v>3.096699999999998</c:v>
                </c:pt>
                <c:pt idx="1919">
                  <c:v>3.099499999999999</c:v>
                </c:pt>
                <c:pt idx="1920">
                  <c:v>3.1</c:v>
                </c:pt>
                <c:pt idx="1921">
                  <c:v>3.1008</c:v>
                </c:pt>
                <c:pt idx="1922">
                  <c:v>3.1032999999999999</c:v>
                </c:pt>
                <c:pt idx="1923">
                  <c:v>3.1049000000000002</c:v>
                </c:pt>
                <c:pt idx="1924">
                  <c:v>3.1133999999999999</c:v>
                </c:pt>
                <c:pt idx="1925">
                  <c:v>3.1139000000000001</c:v>
                </c:pt>
                <c:pt idx="1926">
                  <c:v>3.1139999999999999</c:v>
                </c:pt>
                <c:pt idx="1927">
                  <c:v>3.1149</c:v>
                </c:pt>
                <c:pt idx="1928">
                  <c:v>3.1192000000000002</c:v>
                </c:pt>
                <c:pt idx="1929">
                  <c:v>3.1217000000000001</c:v>
                </c:pt>
                <c:pt idx="1930">
                  <c:v>3.1236999999999999</c:v>
                </c:pt>
                <c:pt idx="1931">
                  <c:v>3.1242999999999999</c:v>
                </c:pt>
                <c:pt idx="1932">
                  <c:v>3.1246</c:v>
                </c:pt>
                <c:pt idx="1933">
                  <c:v>3.125</c:v>
                </c:pt>
                <c:pt idx="1934">
                  <c:v>3.1261999999999999</c:v>
                </c:pt>
                <c:pt idx="1935">
                  <c:v>3.1335999999999999</c:v>
                </c:pt>
                <c:pt idx="1936">
                  <c:v>3.1352000000000002</c:v>
                </c:pt>
                <c:pt idx="1937">
                  <c:v>3.1356000000000002</c:v>
                </c:pt>
                <c:pt idx="1938">
                  <c:v>3.1432000000000002</c:v>
                </c:pt>
                <c:pt idx="1939">
                  <c:v>3.1480000000000001</c:v>
                </c:pt>
                <c:pt idx="1940">
                  <c:v>3.1484999999999999</c:v>
                </c:pt>
                <c:pt idx="1941">
                  <c:v>3.1492</c:v>
                </c:pt>
                <c:pt idx="1942">
                  <c:v>3.1515</c:v>
                </c:pt>
                <c:pt idx="1943">
                  <c:v>3.1524000000000001</c:v>
                </c:pt>
                <c:pt idx="1944">
                  <c:v>3.153</c:v>
                </c:pt>
                <c:pt idx="1945">
                  <c:v>3.1532</c:v>
                </c:pt>
                <c:pt idx="1946">
                  <c:v>3.1575000000000002</c:v>
                </c:pt>
                <c:pt idx="1947">
                  <c:v>3.1577000000000002</c:v>
                </c:pt>
                <c:pt idx="1948">
                  <c:v>3.1579999999999999</c:v>
                </c:pt>
                <c:pt idx="1949">
                  <c:v>3.1585000000000001</c:v>
                </c:pt>
                <c:pt idx="1950">
                  <c:v>3.1602000000000001</c:v>
                </c:pt>
                <c:pt idx="1951">
                  <c:v>3.1661000000000001</c:v>
                </c:pt>
                <c:pt idx="1952">
                  <c:v>3.1665000000000001</c:v>
                </c:pt>
                <c:pt idx="1953">
                  <c:v>3.1678999999999999</c:v>
                </c:pt>
                <c:pt idx="1954">
                  <c:v>3.1686000000000001</c:v>
                </c:pt>
                <c:pt idx="1955">
                  <c:v>3.1686999999999999</c:v>
                </c:pt>
                <c:pt idx="1956">
                  <c:v>3.1714000000000002</c:v>
                </c:pt>
                <c:pt idx="1957">
                  <c:v>3.1714000000000002</c:v>
                </c:pt>
                <c:pt idx="1958">
                  <c:v>3.172099999999999</c:v>
                </c:pt>
                <c:pt idx="1959">
                  <c:v>3.1730999999999998</c:v>
                </c:pt>
                <c:pt idx="1960">
                  <c:v>3.1747000000000001</c:v>
                </c:pt>
                <c:pt idx="1961">
                  <c:v>3.1753999999999998</c:v>
                </c:pt>
                <c:pt idx="1962">
                  <c:v>3.176099999999999</c:v>
                </c:pt>
                <c:pt idx="1963">
                  <c:v>3.1775000000000002</c:v>
                </c:pt>
                <c:pt idx="1964">
                  <c:v>3.1791999999999998</c:v>
                </c:pt>
                <c:pt idx="1965">
                  <c:v>3.1815000000000002</c:v>
                </c:pt>
                <c:pt idx="1966">
                  <c:v>3.1823000000000001</c:v>
                </c:pt>
                <c:pt idx="1967">
                  <c:v>3.1827999999999999</c:v>
                </c:pt>
                <c:pt idx="1968">
                  <c:v>3.1846999999999999</c:v>
                </c:pt>
                <c:pt idx="1969">
                  <c:v>3.1882000000000001</c:v>
                </c:pt>
                <c:pt idx="1970">
                  <c:v>3.1901999999999999</c:v>
                </c:pt>
                <c:pt idx="1971">
                  <c:v>3.1909999999999998</c:v>
                </c:pt>
                <c:pt idx="1972">
                  <c:v>3.1930999999999998</c:v>
                </c:pt>
                <c:pt idx="1973">
                  <c:v>3.1937000000000002</c:v>
                </c:pt>
                <c:pt idx="1974">
                  <c:v>3.1949000000000001</c:v>
                </c:pt>
                <c:pt idx="1975">
                  <c:v>3.2025000000000001</c:v>
                </c:pt>
                <c:pt idx="1976">
                  <c:v>3.2042000000000002</c:v>
                </c:pt>
                <c:pt idx="1977">
                  <c:v>3.2080000000000002</c:v>
                </c:pt>
                <c:pt idx="1978">
                  <c:v>3.2132999999999998</c:v>
                </c:pt>
                <c:pt idx="1979">
                  <c:v>3.2136999999999998</c:v>
                </c:pt>
                <c:pt idx="1980">
                  <c:v>3.2155999999999998</c:v>
                </c:pt>
                <c:pt idx="1981">
                  <c:v>3.2170000000000001</c:v>
                </c:pt>
                <c:pt idx="1982">
                  <c:v>3.2201</c:v>
                </c:pt>
                <c:pt idx="1983">
                  <c:v>3.2244000000000002</c:v>
                </c:pt>
                <c:pt idx="1984">
                  <c:v>3.2256</c:v>
                </c:pt>
                <c:pt idx="1985">
                  <c:v>3.2262</c:v>
                </c:pt>
                <c:pt idx="1986">
                  <c:v>3.2279</c:v>
                </c:pt>
                <c:pt idx="1987">
                  <c:v>3.2286999999999999</c:v>
                </c:pt>
                <c:pt idx="1988">
                  <c:v>3.238</c:v>
                </c:pt>
                <c:pt idx="1989">
                  <c:v>3.2387000000000001</c:v>
                </c:pt>
                <c:pt idx="1990">
                  <c:v>3.2416999999999998</c:v>
                </c:pt>
                <c:pt idx="1991">
                  <c:v>3.2450999999999999</c:v>
                </c:pt>
                <c:pt idx="1992">
                  <c:v>3.2452000000000001</c:v>
                </c:pt>
                <c:pt idx="1993">
                  <c:v>3.2456</c:v>
                </c:pt>
                <c:pt idx="1994">
                  <c:v>3.2483</c:v>
                </c:pt>
                <c:pt idx="1995">
                  <c:v>3.2519</c:v>
                </c:pt>
                <c:pt idx="1996">
                  <c:v>3.256899999999999</c:v>
                </c:pt>
                <c:pt idx="1997">
                  <c:v>3.2654000000000001</c:v>
                </c:pt>
                <c:pt idx="1998">
                  <c:v>3.2685</c:v>
                </c:pt>
                <c:pt idx="1999">
                  <c:v>3.2759999999999998</c:v>
                </c:pt>
                <c:pt idx="2000">
                  <c:v>3.276899999999999</c:v>
                </c:pt>
                <c:pt idx="2001">
                  <c:v>3.2791999999999999</c:v>
                </c:pt>
                <c:pt idx="2002">
                  <c:v>3.2793999999999999</c:v>
                </c:pt>
                <c:pt idx="2003">
                  <c:v>3.2793999999999999</c:v>
                </c:pt>
                <c:pt idx="2004">
                  <c:v>3.2852999999999999</c:v>
                </c:pt>
                <c:pt idx="2005">
                  <c:v>3.2856000000000001</c:v>
                </c:pt>
                <c:pt idx="2006">
                  <c:v>3.2873999999999999</c:v>
                </c:pt>
                <c:pt idx="2007">
                  <c:v>3.2883</c:v>
                </c:pt>
                <c:pt idx="2008">
                  <c:v>3.2928999999999991</c:v>
                </c:pt>
                <c:pt idx="2009">
                  <c:v>3.2972000000000001</c:v>
                </c:pt>
                <c:pt idx="2010">
                  <c:v>3.3014000000000001</c:v>
                </c:pt>
                <c:pt idx="2011">
                  <c:v>3.302</c:v>
                </c:pt>
                <c:pt idx="2012">
                  <c:v>3.3022</c:v>
                </c:pt>
                <c:pt idx="2013">
                  <c:v>3.3029000000000002</c:v>
                </c:pt>
                <c:pt idx="2014">
                  <c:v>3.3041999999999998</c:v>
                </c:pt>
                <c:pt idx="2015">
                  <c:v>3.3077000000000001</c:v>
                </c:pt>
                <c:pt idx="2016">
                  <c:v>3.3096999999999981</c:v>
                </c:pt>
                <c:pt idx="2017">
                  <c:v>3.3098000000000001</c:v>
                </c:pt>
                <c:pt idx="2018">
                  <c:v>3.3105999999999991</c:v>
                </c:pt>
                <c:pt idx="2019">
                  <c:v>3.312399999999998</c:v>
                </c:pt>
                <c:pt idx="2020">
                  <c:v>3.3205</c:v>
                </c:pt>
                <c:pt idx="2021">
                  <c:v>3.3209</c:v>
                </c:pt>
                <c:pt idx="2022">
                  <c:v>3.3243999999999998</c:v>
                </c:pt>
                <c:pt idx="2023">
                  <c:v>3.3267000000000002</c:v>
                </c:pt>
                <c:pt idx="2024">
                  <c:v>3.332599999999998</c:v>
                </c:pt>
                <c:pt idx="2025">
                  <c:v>3.3340999999999981</c:v>
                </c:pt>
                <c:pt idx="2026">
                  <c:v>3.3458000000000001</c:v>
                </c:pt>
                <c:pt idx="2027">
                  <c:v>3.3483000000000001</c:v>
                </c:pt>
                <c:pt idx="2028">
                  <c:v>3.3488000000000002</c:v>
                </c:pt>
                <c:pt idx="2029">
                  <c:v>3.3511000000000002</c:v>
                </c:pt>
                <c:pt idx="2030">
                  <c:v>3.351399999999999</c:v>
                </c:pt>
                <c:pt idx="2031">
                  <c:v>3.3546</c:v>
                </c:pt>
                <c:pt idx="2032">
                  <c:v>3.3551999999999991</c:v>
                </c:pt>
                <c:pt idx="2033">
                  <c:v>3.356899999999992</c:v>
                </c:pt>
                <c:pt idx="2034">
                  <c:v>3.3578000000000001</c:v>
                </c:pt>
                <c:pt idx="2035">
                  <c:v>3.3645</c:v>
                </c:pt>
                <c:pt idx="2036">
                  <c:v>3.3660000000000001</c:v>
                </c:pt>
                <c:pt idx="2037">
                  <c:v>3.3687</c:v>
                </c:pt>
                <c:pt idx="2038">
                  <c:v>3.3704000000000001</c:v>
                </c:pt>
                <c:pt idx="2039">
                  <c:v>3.371999999999999</c:v>
                </c:pt>
                <c:pt idx="2040">
                  <c:v>3.3753000000000002</c:v>
                </c:pt>
                <c:pt idx="2041">
                  <c:v>3.3763999999999981</c:v>
                </c:pt>
                <c:pt idx="2042">
                  <c:v>3.3780999999999981</c:v>
                </c:pt>
                <c:pt idx="2043">
                  <c:v>3.3824999999999981</c:v>
                </c:pt>
                <c:pt idx="2044">
                  <c:v>3.3845000000000001</c:v>
                </c:pt>
                <c:pt idx="2045">
                  <c:v>3.3854000000000002</c:v>
                </c:pt>
                <c:pt idx="2046">
                  <c:v>3.3858000000000001</c:v>
                </c:pt>
                <c:pt idx="2047">
                  <c:v>3.3875000000000002</c:v>
                </c:pt>
                <c:pt idx="2048">
                  <c:v>3.3879999999999999</c:v>
                </c:pt>
                <c:pt idx="2049">
                  <c:v>3.3887999999999998</c:v>
                </c:pt>
                <c:pt idx="2050">
                  <c:v>3.39</c:v>
                </c:pt>
                <c:pt idx="2051">
                  <c:v>3.3948</c:v>
                </c:pt>
                <c:pt idx="2052">
                  <c:v>3.4051999999999998</c:v>
                </c:pt>
                <c:pt idx="2053">
                  <c:v>3.4064000000000001</c:v>
                </c:pt>
                <c:pt idx="2054">
                  <c:v>3.4079000000000002</c:v>
                </c:pt>
                <c:pt idx="2055">
                  <c:v>3.411</c:v>
                </c:pt>
                <c:pt idx="2056">
                  <c:v>3.4136000000000002</c:v>
                </c:pt>
                <c:pt idx="2057">
                  <c:v>3.414099999999999</c:v>
                </c:pt>
                <c:pt idx="2058">
                  <c:v>3.4239000000000002</c:v>
                </c:pt>
                <c:pt idx="2059">
                  <c:v>3.4376000000000002</c:v>
                </c:pt>
                <c:pt idx="2060">
                  <c:v>3.439499999999998</c:v>
                </c:pt>
                <c:pt idx="2061">
                  <c:v>3.442499999999999</c:v>
                </c:pt>
                <c:pt idx="2062">
                  <c:v>3.4455</c:v>
                </c:pt>
                <c:pt idx="2063">
                  <c:v>3.4457</c:v>
                </c:pt>
                <c:pt idx="2064">
                  <c:v>3.448</c:v>
                </c:pt>
                <c:pt idx="2065">
                  <c:v>3.4481999999999999</c:v>
                </c:pt>
                <c:pt idx="2066">
                  <c:v>3.4510999999999981</c:v>
                </c:pt>
                <c:pt idx="2067">
                  <c:v>3.4533</c:v>
                </c:pt>
                <c:pt idx="2068">
                  <c:v>3.4537</c:v>
                </c:pt>
                <c:pt idx="2069">
                  <c:v>3.4542000000000002</c:v>
                </c:pt>
                <c:pt idx="2070">
                  <c:v>3.4550999999999981</c:v>
                </c:pt>
                <c:pt idx="2071">
                  <c:v>3.4561999999999991</c:v>
                </c:pt>
                <c:pt idx="2072">
                  <c:v>3.4622000000000002</c:v>
                </c:pt>
                <c:pt idx="2073">
                  <c:v>3.4641000000000002</c:v>
                </c:pt>
                <c:pt idx="2074">
                  <c:v>3.4685000000000001</c:v>
                </c:pt>
                <c:pt idx="2075">
                  <c:v>3.4741</c:v>
                </c:pt>
                <c:pt idx="2076">
                  <c:v>3.475699999999998</c:v>
                </c:pt>
                <c:pt idx="2077">
                  <c:v>3.4803999999999999</c:v>
                </c:pt>
                <c:pt idx="2078">
                  <c:v>3.4826000000000001</c:v>
                </c:pt>
                <c:pt idx="2079">
                  <c:v>3.4851999999999999</c:v>
                </c:pt>
                <c:pt idx="2080">
                  <c:v>3.486899999999999</c:v>
                </c:pt>
                <c:pt idx="2081">
                  <c:v>3.4925000000000002</c:v>
                </c:pt>
                <c:pt idx="2082">
                  <c:v>3.4946000000000002</c:v>
                </c:pt>
                <c:pt idx="2083">
                  <c:v>3.5169000000000001</c:v>
                </c:pt>
                <c:pt idx="2084">
                  <c:v>3.5213999999999999</c:v>
                </c:pt>
                <c:pt idx="2085">
                  <c:v>3.5266000000000002</c:v>
                </c:pt>
                <c:pt idx="2086">
                  <c:v>3.5274000000000001</c:v>
                </c:pt>
                <c:pt idx="2087">
                  <c:v>3.5308000000000002</c:v>
                </c:pt>
                <c:pt idx="2088">
                  <c:v>3.5322</c:v>
                </c:pt>
                <c:pt idx="2089">
                  <c:v>3.536099999999998</c:v>
                </c:pt>
                <c:pt idx="2090">
                  <c:v>3.5394000000000001</c:v>
                </c:pt>
                <c:pt idx="2091">
                  <c:v>3.5476999999999999</c:v>
                </c:pt>
                <c:pt idx="2092">
                  <c:v>3.5487000000000002</c:v>
                </c:pt>
                <c:pt idx="2093">
                  <c:v>3.5499000000000001</c:v>
                </c:pt>
                <c:pt idx="2094">
                  <c:v>3.5510000000000002</c:v>
                </c:pt>
                <c:pt idx="2095">
                  <c:v>3.5545</c:v>
                </c:pt>
                <c:pt idx="2096">
                  <c:v>3.5621999999999998</c:v>
                </c:pt>
                <c:pt idx="2097">
                  <c:v>3.5644999999999998</c:v>
                </c:pt>
                <c:pt idx="2098">
                  <c:v>3.5737000000000001</c:v>
                </c:pt>
                <c:pt idx="2099">
                  <c:v>3.5749</c:v>
                </c:pt>
                <c:pt idx="2100">
                  <c:v>3.5808</c:v>
                </c:pt>
                <c:pt idx="2101">
                  <c:v>3.5825999999999998</c:v>
                </c:pt>
                <c:pt idx="2102">
                  <c:v>3.5838999999999999</c:v>
                </c:pt>
                <c:pt idx="2103">
                  <c:v>3.5842999999999998</c:v>
                </c:pt>
                <c:pt idx="2104">
                  <c:v>3.5844</c:v>
                </c:pt>
                <c:pt idx="2105">
                  <c:v>3.5874000000000001</c:v>
                </c:pt>
                <c:pt idx="2106">
                  <c:v>3.5893000000000002</c:v>
                </c:pt>
                <c:pt idx="2107">
                  <c:v>3.592699999999998</c:v>
                </c:pt>
                <c:pt idx="2108">
                  <c:v>3.5943000000000001</c:v>
                </c:pt>
                <c:pt idx="2109">
                  <c:v>3.5960000000000001</c:v>
                </c:pt>
                <c:pt idx="2110">
                  <c:v>3.6034000000000002</c:v>
                </c:pt>
                <c:pt idx="2111">
                  <c:v>3.6036000000000001</c:v>
                </c:pt>
                <c:pt idx="2112">
                  <c:v>3.6044</c:v>
                </c:pt>
                <c:pt idx="2113">
                  <c:v>3.6072000000000002</c:v>
                </c:pt>
                <c:pt idx="2114">
                  <c:v>3.6234000000000002</c:v>
                </c:pt>
                <c:pt idx="2115">
                  <c:v>3.6267999999999998</c:v>
                </c:pt>
                <c:pt idx="2116">
                  <c:v>3.6315</c:v>
                </c:pt>
                <c:pt idx="2117">
                  <c:v>3.6345000000000001</c:v>
                </c:pt>
                <c:pt idx="2118">
                  <c:v>3.6417999999999999</c:v>
                </c:pt>
                <c:pt idx="2119">
                  <c:v>3.6427999999999998</c:v>
                </c:pt>
                <c:pt idx="2120">
                  <c:v>3.6442000000000001</c:v>
                </c:pt>
                <c:pt idx="2121">
                  <c:v>3.6461000000000001</c:v>
                </c:pt>
                <c:pt idx="2122">
                  <c:v>3.6463000000000001</c:v>
                </c:pt>
                <c:pt idx="2123">
                  <c:v>3.653</c:v>
                </c:pt>
                <c:pt idx="2124">
                  <c:v>3.6674000000000002</c:v>
                </c:pt>
                <c:pt idx="2125">
                  <c:v>3.6686999999999999</c:v>
                </c:pt>
                <c:pt idx="2126">
                  <c:v>3.6720999999999981</c:v>
                </c:pt>
                <c:pt idx="2127">
                  <c:v>3.6839</c:v>
                </c:pt>
                <c:pt idx="2128">
                  <c:v>3.6855000000000002</c:v>
                </c:pt>
                <c:pt idx="2129">
                  <c:v>3.6886000000000001</c:v>
                </c:pt>
                <c:pt idx="2130">
                  <c:v>3.6915</c:v>
                </c:pt>
                <c:pt idx="2131">
                  <c:v>3.6922999999999981</c:v>
                </c:pt>
                <c:pt idx="2132">
                  <c:v>3.7023000000000001</c:v>
                </c:pt>
                <c:pt idx="2133">
                  <c:v>3.7057000000000002</c:v>
                </c:pt>
                <c:pt idx="2134">
                  <c:v>3.7071000000000001</c:v>
                </c:pt>
                <c:pt idx="2135">
                  <c:v>3.7136999999999998</c:v>
                </c:pt>
                <c:pt idx="2136">
                  <c:v>3.716499999999999</c:v>
                </c:pt>
                <c:pt idx="2137">
                  <c:v>3.7172999999999998</c:v>
                </c:pt>
                <c:pt idx="2138">
                  <c:v>3.7309000000000001</c:v>
                </c:pt>
                <c:pt idx="2139">
                  <c:v>3.7368999999999981</c:v>
                </c:pt>
                <c:pt idx="2140">
                  <c:v>3.7378</c:v>
                </c:pt>
                <c:pt idx="2141">
                  <c:v>3.738</c:v>
                </c:pt>
                <c:pt idx="2142">
                  <c:v>3.7414999999999998</c:v>
                </c:pt>
                <c:pt idx="2143">
                  <c:v>3.7519999999999998</c:v>
                </c:pt>
                <c:pt idx="2144">
                  <c:v>3.7553000000000001</c:v>
                </c:pt>
                <c:pt idx="2145">
                  <c:v>3.7565</c:v>
                </c:pt>
                <c:pt idx="2146">
                  <c:v>3.7576999999999998</c:v>
                </c:pt>
                <c:pt idx="2147">
                  <c:v>3.7610000000000001</c:v>
                </c:pt>
                <c:pt idx="2148">
                  <c:v>3.7646999999999999</c:v>
                </c:pt>
                <c:pt idx="2149">
                  <c:v>3.7667000000000002</c:v>
                </c:pt>
                <c:pt idx="2150">
                  <c:v>3.7707999999999999</c:v>
                </c:pt>
                <c:pt idx="2151">
                  <c:v>3.7776000000000001</c:v>
                </c:pt>
                <c:pt idx="2152">
                  <c:v>3.7786</c:v>
                </c:pt>
                <c:pt idx="2153">
                  <c:v>3.7787000000000002</c:v>
                </c:pt>
                <c:pt idx="2154">
                  <c:v>3.7827000000000002</c:v>
                </c:pt>
                <c:pt idx="2155">
                  <c:v>3.7863000000000002</c:v>
                </c:pt>
                <c:pt idx="2156">
                  <c:v>3.7915999999999999</c:v>
                </c:pt>
                <c:pt idx="2157">
                  <c:v>3.7921</c:v>
                </c:pt>
                <c:pt idx="2158">
                  <c:v>3.7928999999999991</c:v>
                </c:pt>
                <c:pt idx="2159">
                  <c:v>3.7953999999999999</c:v>
                </c:pt>
                <c:pt idx="2160">
                  <c:v>3.8031999999999999</c:v>
                </c:pt>
                <c:pt idx="2161">
                  <c:v>3.8031999999999999</c:v>
                </c:pt>
                <c:pt idx="2162">
                  <c:v>3.8033000000000001</c:v>
                </c:pt>
                <c:pt idx="2163">
                  <c:v>3.8092000000000001</c:v>
                </c:pt>
                <c:pt idx="2164">
                  <c:v>3.8218000000000001</c:v>
                </c:pt>
                <c:pt idx="2165">
                  <c:v>3.8231999999999999</c:v>
                </c:pt>
                <c:pt idx="2166">
                  <c:v>3.8315000000000001</c:v>
                </c:pt>
                <c:pt idx="2167">
                  <c:v>3.84</c:v>
                </c:pt>
                <c:pt idx="2168">
                  <c:v>3.847</c:v>
                </c:pt>
                <c:pt idx="2169">
                  <c:v>3.8538999999999981</c:v>
                </c:pt>
                <c:pt idx="2170">
                  <c:v>3.855599999999999</c:v>
                </c:pt>
                <c:pt idx="2171">
                  <c:v>3.8591000000000002</c:v>
                </c:pt>
                <c:pt idx="2172">
                  <c:v>3.871999999999999</c:v>
                </c:pt>
                <c:pt idx="2173">
                  <c:v>3.8740999999999981</c:v>
                </c:pt>
                <c:pt idx="2174">
                  <c:v>3.877699999999999</c:v>
                </c:pt>
                <c:pt idx="2175">
                  <c:v>3.882899999999998</c:v>
                </c:pt>
                <c:pt idx="2176">
                  <c:v>3.8894000000000002</c:v>
                </c:pt>
                <c:pt idx="2177">
                  <c:v>3.8908</c:v>
                </c:pt>
                <c:pt idx="2178">
                  <c:v>3.902899999999998</c:v>
                </c:pt>
                <c:pt idx="2179">
                  <c:v>3.909899999999999</c:v>
                </c:pt>
                <c:pt idx="2180">
                  <c:v>3.9176000000000002</c:v>
                </c:pt>
                <c:pt idx="2181">
                  <c:v>3.9209000000000001</c:v>
                </c:pt>
                <c:pt idx="2182">
                  <c:v>3.9279999999999999</c:v>
                </c:pt>
                <c:pt idx="2183">
                  <c:v>3.934299999999999</c:v>
                </c:pt>
                <c:pt idx="2184">
                  <c:v>3.9405999999999999</c:v>
                </c:pt>
                <c:pt idx="2185">
                  <c:v>3.9407999999999999</c:v>
                </c:pt>
                <c:pt idx="2186">
                  <c:v>3.9441999999999999</c:v>
                </c:pt>
                <c:pt idx="2187">
                  <c:v>3.9483000000000001</c:v>
                </c:pt>
                <c:pt idx="2188">
                  <c:v>3.9483000000000001</c:v>
                </c:pt>
                <c:pt idx="2189">
                  <c:v>3.9689000000000001</c:v>
                </c:pt>
                <c:pt idx="2190">
                  <c:v>3.9693000000000001</c:v>
                </c:pt>
                <c:pt idx="2191">
                  <c:v>3.9847000000000001</c:v>
                </c:pt>
                <c:pt idx="2192">
                  <c:v>3.9897</c:v>
                </c:pt>
                <c:pt idx="2193">
                  <c:v>3.9906000000000001</c:v>
                </c:pt>
                <c:pt idx="2194">
                  <c:v>3.991699999999998</c:v>
                </c:pt>
                <c:pt idx="2195">
                  <c:v>3.9923000000000002</c:v>
                </c:pt>
                <c:pt idx="2196">
                  <c:v>3.9950999999999981</c:v>
                </c:pt>
                <c:pt idx="2197">
                  <c:v>3.9975999999999998</c:v>
                </c:pt>
                <c:pt idx="2198">
                  <c:v>4.0007000000000001</c:v>
                </c:pt>
                <c:pt idx="2199">
                  <c:v>4.0068000000000001</c:v>
                </c:pt>
                <c:pt idx="2200">
                  <c:v>4.0106000000000002</c:v>
                </c:pt>
                <c:pt idx="2201">
                  <c:v>4.0213999999999999</c:v>
                </c:pt>
                <c:pt idx="2202">
                  <c:v>4.0239999999999956</c:v>
                </c:pt>
                <c:pt idx="2203">
                  <c:v>4.0271999999999846</c:v>
                </c:pt>
                <c:pt idx="2204">
                  <c:v>4.0419999999999998</c:v>
                </c:pt>
                <c:pt idx="2205">
                  <c:v>4.0442999999999998</c:v>
                </c:pt>
                <c:pt idx="2206">
                  <c:v>4.0495000000000001</c:v>
                </c:pt>
                <c:pt idx="2207">
                  <c:v>4.0578999999999956</c:v>
                </c:pt>
                <c:pt idx="2208">
                  <c:v>4.0662000000000003</c:v>
                </c:pt>
                <c:pt idx="2209">
                  <c:v>4.0746000000000002</c:v>
                </c:pt>
                <c:pt idx="2210">
                  <c:v>4.0751999999999997</c:v>
                </c:pt>
                <c:pt idx="2211">
                  <c:v>4.0812999999999997</c:v>
                </c:pt>
                <c:pt idx="2212">
                  <c:v>4.0876999999999999</c:v>
                </c:pt>
                <c:pt idx="2213">
                  <c:v>4.0911</c:v>
                </c:pt>
                <c:pt idx="2214">
                  <c:v>4.0926</c:v>
                </c:pt>
                <c:pt idx="2215">
                  <c:v>4.0970000000000004</c:v>
                </c:pt>
                <c:pt idx="2216">
                  <c:v>4.1036999999999999</c:v>
                </c:pt>
                <c:pt idx="2217">
                  <c:v>4.1087999999999996</c:v>
                </c:pt>
                <c:pt idx="2218">
                  <c:v>4.1113</c:v>
                </c:pt>
                <c:pt idx="2219">
                  <c:v>4.1135999999999946</c:v>
                </c:pt>
                <c:pt idx="2220">
                  <c:v>4.1172000000000004</c:v>
                </c:pt>
                <c:pt idx="2221">
                  <c:v>4.1223999999999954</c:v>
                </c:pt>
                <c:pt idx="2222">
                  <c:v>4.1294000000000004</c:v>
                </c:pt>
                <c:pt idx="2223">
                  <c:v>4.1356999999999999</c:v>
                </c:pt>
                <c:pt idx="2224">
                  <c:v>4.1540999999999846</c:v>
                </c:pt>
                <c:pt idx="2225">
                  <c:v>4.1647999999999836</c:v>
                </c:pt>
                <c:pt idx="2226">
                  <c:v>4.1654999999999944</c:v>
                </c:pt>
                <c:pt idx="2227">
                  <c:v>4.1711</c:v>
                </c:pt>
                <c:pt idx="2228">
                  <c:v>4.1806999999999999</c:v>
                </c:pt>
                <c:pt idx="2229">
                  <c:v>4.1811999999999996</c:v>
                </c:pt>
                <c:pt idx="2230">
                  <c:v>4.1838999999999986</c:v>
                </c:pt>
                <c:pt idx="2231">
                  <c:v>4.1859999999999946</c:v>
                </c:pt>
                <c:pt idx="2232">
                  <c:v>4.1859999999999946</c:v>
                </c:pt>
                <c:pt idx="2233">
                  <c:v>4.1941999999999773</c:v>
                </c:pt>
                <c:pt idx="2234">
                  <c:v>4.1957999999999984</c:v>
                </c:pt>
                <c:pt idx="2235">
                  <c:v>4.1996000000000002</c:v>
                </c:pt>
                <c:pt idx="2236">
                  <c:v>4.2004999999999999</c:v>
                </c:pt>
                <c:pt idx="2237">
                  <c:v>4.2117000000000004</c:v>
                </c:pt>
                <c:pt idx="2238">
                  <c:v>4.2172999999999998</c:v>
                </c:pt>
                <c:pt idx="2239">
                  <c:v>4.2176999999999998</c:v>
                </c:pt>
                <c:pt idx="2240">
                  <c:v>4.2222999999999997</c:v>
                </c:pt>
                <c:pt idx="2241">
                  <c:v>4.2257999999999996</c:v>
                </c:pt>
                <c:pt idx="2242">
                  <c:v>4.2373000000000003</c:v>
                </c:pt>
                <c:pt idx="2243">
                  <c:v>4.2615999999999996</c:v>
                </c:pt>
                <c:pt idx="2244">
                  <c:v>4.2669999999999986</c:v>
                </c:pt>
                <c:pt idx="2245">
                  <c:v>4.2720000000000002</c:v>
                </c:pt>
                <c:pt idx="2246">
                  <c:v>4.2782999999999998</c:v>
                </c:pt>
                <c:pt idx="2247">
                  <c:v>4.2826000000000004</c:v>
                </c:pt>
                <c:pt idx="2248">
                  <c:v>4.2864000000000004</c:v>
                </c:pt>
                <c:pt idx="2249">
                  <c:v>4.2864000000000004</c:v>
                </c:pt>
                <c:pt idx="2250">
                  <c:v>4.2973999999999997</c:v>
                </c:pt>
                <c:pt idx="2251">
                  <c:v>4.2981999999999996</c:v>
                </c:pt>
                <c:pt idx="2252">
                  <c:v>4.2988</c:v>
                </c:pt>
                <c:pt idx="2253">
                  <c:v>4.3018000000000001</c:v>
                </c:pt>
                <c:pt idx="2254">
                  <c:v>4.3029999999999946</c:v>
                </c:pt>
                <c:pt idx="2255">
                  <c:v>4.3098000000000001</c:v>
                </c:pt>
                <c:pt idx="2256">
                  <c:v>4.3128999999999946</c:v>
                </c:pt>
                <c:pt idx="2257">
                  <c:v>4.3179999999999836</c:v>
                </c:pt>
                <c:pt idx="2258">
                  <c:v>4.3207999999999966</c:v>
                </c:pt>
                <c:pt idx="2259">
                  <c:v>4.3214999999999986</c:v>
                </c:pt>
                <c:pt idx="2260">
                  <c:v>4.3358999999999996</c:v>
                </c:pt>
                <c:pt idx="2261">
                  <c:v>4.3422999999999998</c:v>
                </c:pt>
                <c:pt idx="2262">
                  <c:v>4.3436000000000003</c:v>
                </c:pt>
                <c:pt idx="2263">
                  <c:v>4.3633999999999986</c:v>
                </c:pt>
                <c:pt idx="2264">
                  <c:v>4.3644999999999836</c:v>
                </c:pt>
                <c:pt idx="2265">
                  <c:v>4.3647999999999874</c:v>
                </c:pt>
                <c:pt idx="2266">
                  <c:v>4.3654999999999946</c:v>
                </c:pt>
                <c:pt idx="2267">
                  <c:v>4.3715999999999999</c:v>
                </c:pt>
                <c:pt idx="2268">
                  <c:v>4.3716999999999997</c:v>
                </c:pt>
                <c:pt idx="2269">
                  <c:v>4.3720999999999997</c:v>
                </c:pt>
                <c:pt idx="2270">
                  <c:v>4.4061000000000003</c:v>
                </c:pt>
                <c:pt idx="2271">
                  <c:v>4.4080000000000004</c:v>
                </c:pt>
                <c:pt idx="2272">
                  <c:v>4.4090999999999996</c:v>
                </c:pt>
                <c:pt idx="2273">
                  <c:v>4.4105999999999996</c:v>
                </c:pt>
                <c:pt idx="2274">
                  <c:v>4.4220999999999986</c:v>
                </c:pt>
                <c:pt idx="2275">
                  <c:v>4.4249999999999874</c:v>
                </c:pt>
                <c:pt idx="2276">
                  <c:v>4.4520999999999997</c:v>
                </c:pt>
                <c:pt idx="2277">
                  <c:v>4.4634</c:v>
                </c:pt>
                <c:pt idx="2278">
                  <c:v>4.4667000000000003</c:v>
                </c:pt>
                <c:pt idx="2279">
                  <c:v>4.4696999999999996</c:v>
                </c:pt>
                <c:pt idx="2280">
                  <c:v>4.4848999999999997</c:v>
                </c:pt>
                <c:pt idx="2281">
                  <c:v>4.4893000000000001</c:v>
                </c:pt>
                <c:pt idx="2282">
                  <c:v>4.4969000000000001</c:v>
                </c:pt>
                <c:pt idx="2283">
                  <c:v>4.4974999999999996</c:v>
                </c:pt>
                <c:pt idx="2284">
                  <c:v>4.5035999999999996</c:v>
                </c:pt>
                <c:pt idx="2285">
                  <c:v>4.5133000000000001</c:v>
                </c:pt>
                <c:pt idx="2286">
                  <c:v>4.5278999999999874</c:v>
                </c:pt>
                <c:pt idx="2287">
                  <c:v>4.5541999999999874</c:v>
                </c:pt>
                <c:pt idx="2288">
                  <c:v>4.5613000000000001</c:v>
                </c:pt>
                <c:pt idx="2289">
                  <c:v>4.5928999999999984</c:v>
                </c:pt>
                <c:pt idx="2290">
                  <c:v>4.5947999999999984</c:v>
                </c:pt>
                <c:pt idx="2291">
                  <c:v>4.6086</c:v>
                </c:pt>
                <c:pt idx="2292">
                  <c:v>4.6180999999999957</c:v>
                </c:pt>
                <c:pt idx="2293">
                  <c:v>4.6210999999999967</c:v>
                </c:pt>
                <c:pt idx="2294">
                  <c:v>4.6220999999999837</c:v>
                </c:pt>
                <c:pt idx="2295">
                  <c:v>4.6322999999999999</c:v>
                </c:pt>
                <c:pt idx="2296">
                  <c:v>4.6378999999999957</c:v>
                </c:pt>
                <c:pt idx="2297">
                  <c:v>4.6433</c:v>
                </c:pt>
                <c:pt idx="2298">
                  <c:v>4.6433</c:v>
                </c:pt>
                <c:pt idx="2299">
                  <c:v>4.6593999999999998</c:v>
                </c:pt>
                <c:pt idx="2300">
                  <c:v>4.6624999999999837</c:v>
                </c:pt>
                <c:pt idx="2301">
                  <c:v>4.6882999999999999</c:v>
                </c:pt>
                <c:pt idx="2302">
                  <c:v>4.6905999999999866</c:v>
                </c:pt>
                <c:pt idx="2303">
                  <c:v>4.6939999999999946</c:v>
                </c:pt>
                <c:pt idx="2304">
                  <c:v>4.7138999999999998</c:v>
                </c:pt>
                <c:pt idx="2305">
                  <c:v>4.7140999999999966</c:v>
                </c:pt>
                <c:pt idx="2306">
                  <c:v>4.7313000000000001</c:v>
                </c:pt>
                <c:pt idx="2307">
                  <c:v>4.7348999999999997</c:v>
                </c:pt>
                <c:pt idx="2308">
                  <c:v>4.7365000000000004</c:v>
                </c:pt>
                <c:pt idx="2309">
                  <c:v>4.7496999999999998</c:v>
                </c:pt>
                <c:pt idx="2310">
                  <c:v>4.7530999999999999</c:v>
                </c:pt>
                <c:pt idx="2311">
                  <c:v>4.7587000000000002</c:v>
                </c:pt>
                <c:pt idx="2312">
                  <c:v>4.7617000000000003</c:v>
                </c:pt>
                <c:pt idx="2313">
                  <c:v>4.7858999999999998</c:v>
                </c:pt>
                <c:pt idx="2314">
                  <c:v>4.7910000000000004</c:v>
                </c:pt>
                <c:pt idx="2315">
                  <c:v>4.7944999999999967</c:v>
                </c:pt>
                <c:pt idx="2316">
                  <c:v>4.7957000000000001</c:v>
                </c:pt>
                <c:pt idx="2317">
                  <c:v>4.7995000000000001</c:v>
                </c:pt>
                <c:pt idx="2318">
                  <c:v>4.8087</c:v>
                </c:pt>
                <c:pt idx="2319">
                  <c:v>4.8335999999999997</c:v>
                </c:pt>
                <c:pt idx="2320">
                  <c:v>4.8556999999999997</c:v>
                </c:pt>
                <c:pt idx="2321">
                  <c:v>4.8962000000000003</c:v>
                </c:pt>
                <c:pt idx="2322">
                  <c:v>4.9140999999999986</c:v>
                </c:pt>
                <c:pt idx="2323">
                  <c:v>4.9532999999999996</c:v>
                </c:pt>
                <c:pt idx="2324">
                  <c:v>4.9596999999999998</c:v>
                </c:pt>
                <c:pt idx="2325">
                  <c:v>4.9779</c:v>
                </c:pt>
                <c:pt idx="2326">
                  <c:v>4.9812000000000003</c:v>
                </c:pt>
                <c:pt idx="2327">
                  <c:v>5.0052000000000003</c:v>
                </c:pt>
                <c:pt idx="2328">
                  <c:v>5.0331000000000001</c:v>
                </c:pt>
                <c:pt idx="2329">
                  <c:v>5.0600999999999976</c:v>
                </c:pt>
                <c:pt idx="2330">
                  <c:v>5.0653999999999986</c:v>
                </c:pt>
                <c:pt idx="2331">
                  <c:v>5.0824999999999996</c:v>
                </c:pt>
                <c:pt idx="2332">
                  <c:v>5.1143999999999874</c:v>
                </c:pt>
                <c:pt idx="2333">
                  <c:v>5.1354999999999986</c:v>
                </c:pt>
                <c:pt idx="2334">
                  <c:v>5.1524999999999954</c:v>
                </c:pt>
                <c:pt idx="2335">
                  <c:v>5.1829999999999874</c:v>
                </c:pt>
                <c:pt idx="2336">
                  <c:v>5.1858999999999966</c:v>
                </c:pt>
                <c:pt idx="2337">
                  <c:v>5.2240999999999964</c:v>
                </c:pt>
                <c:pt idx="2338">
                  <c:v>5.2355999999999998</c:v>
                </c:pt>
                <c:pt idx="2339">
                  <c:v>5.2388000000000003</c:v>
                </c:pt>
                <c:pt idx="2340">
                  <c:v>5.2518000000000002</c:v>
                </c:pt>
                <c:pt idx="2341">
                  <c:v>5.2552000000000003</c:v>
                </c:pt>
                <c:pt idx="2342">
                  <c:v>5.2667999999999999</c:v>
                </c:pt>
                <c:pt idx="2343">
                  <c:v>5.2793000000000001</c:v>
                </c:pt>
                <c:pt idx="2344">
                  <c:v>5.2915999999999999</c:v>
                </c:pt>
                <c:pt idx="2345">
                  <c:v>5.3822000000000001</c:v>
                </c:pt>
                <c:pt idx="2346">
                  <c:v>5.3830999999999998</c:v>
                </c:pt>
                <c:pt idx="2347">
                  <c:v>5.4053000000000004</c:v>
                </c:pt>
                <c:pt idx="2348">
                  <c:v>5.4274999999999984</c:v>
                </c:pt>
                <c:pt idx="2349">
                  <c:v>5.4503000000000004</c:v>
                </c:pt>
                <c:pt idx="2350">
                  <c:v>5.4709000000000003</c:v>
                </c:pt>
                <c:pt idx="2351">
                  <c:v>5.4747000000000003</c:v>
                </c:pt>
                <c:pt idx="2352">
                  <c:v>5.5664999999999996</c:v>
                </c:pt>
                <c:pt idx="2353">
                  <c:v>5.5772000000000004</c:v>
                </c:pt>
                <c:pt idx="2354">
                  <c:v>5.5777000000000001</c:v>
                </c:pt>
                <c:pt idx="2355">
                  <c:v>5.6010999999999997</c:v>
                </c:pt>
                <c:pt idx="2356">
                  <c:v>5.6264999999999956</c:v>
                </c:pt>
                <c:pt idx="2357">
                  <c:v>5.6345999999999874</c:v>
                </c:pt>
                <c:pt idx="2358">
                  <c:v>5.6738</c:v>
                </c:pt>
                <c:pt idx="2359">
                  <c:v>5.6760000000000002</c:v>
                </c:pt>
                <c:pt idx="2360">
                  <c:v>5.7077999999999998</c:v>
                </c:pt>
                <c:pt idx="2361">
                  <c:v>5.7542999999999997</c:v>
                </c:pt>
                <c:pt idx="2362">
                  <c:v>5.7633000000000001</c:v>
                </c:pt>
                <c:pt idx="2363">
                  <c:v>5.8107999999999986</c:v>
                </c:pt>
                <c:pt idx="2364">
                  <c:v>5.9005999999999998</c:v>
                </c:pt>
                <c:pt idx="2365">
                  <c:v>5.9103000000000003</c:v>
                </c:pt>
                <c:pt idx="2366">
                  <c:v>5.9264000000000001</c:v>
                </c:pt>
                <c:pt idx="2367">
                  <c:v>6.2126999999999999</c:v>
                </c:pt>
                <c:pt idx="2368">
                  <c:v>6.3172999999999986</c:v>
                </c:pt>
              </c:numCache>
            </c:numRef>
          </c:val>
          <c:extLst>
            <c:ext xmlns:c16="http://schemas.microsoft.com/office/drawing/2014/chart" uri="{C3380CC4-5D6E-409C-BE32-E72D297353CC}">
              <c16:uniqueId val="{00000000-E64C-4CF5-A9F7-6012C823639F}"/>
            </c:ext>
          </c:extLst>
        </c:ser>
        <c:dLbls>
          <c:showLegendKey val="0"/>
          <c:showVal val="0"/>
          <c:showCatName val="0"/>
          <c:showSerName val="0"/>
          <c:showPercent val="0"/>
          <c:showBubbleSize val="0"/>
        </c:dLbls>
        <c:gapWidth val="150"/>
        <c:axId val="86777856"/>
        <c:axId val="86779776"/>
      </c:barChart>
      <c:catAx>
        <c:axId val="86777856"/>
        <c:scaling>
          <c:orientation val="minMax"/>
        </c:scaling>
        <c:delete val="0"/>
        <c:axPos val="b"/>
        <c:title>
          <c:tx>
            <c:rich>
              <a:bodyPr/>
              <a:lstStyle/>
              <a:p>
                <a:pPr>
                  <a:defRPr sz="1400"/>
                </a:pPr>
                <a:r>
                  <a:rPr lang="en-US" sz="1400"/>
                  <a:t>%</a:t>
                </a:r>
                <a:r>
                  <a:rPr lang="en-US" sz="1400" baseline="0"/>
                  <a:t> of Knees</a:t>
                </a:r>
                <a:endParaRPr lang="en-US" sz="1400"/>
              </a:p>
            </c:rich>
          </c:tx>
          <c:overlay val="0"/>
        </c:title>
        <c:numFmt formatCode="0%" sourceLinked="0"/>
        <c:majorTickMark val="out"/>
        <c:minorTickMark val="none"/>
        <c:tickLblPos val="nextTo"/>
        <c:txPr>
          <a:bodyPr/>
          <a:lstStyle/>
          <a:p>
            <a:pPr>
              <a:defRPr sz="1400" b="1"/>
            </a:pPr>
            <a:endParaRPr lang="en-US"/>
          </a:p>
        </c:txPr>
        <c:crossAx val="86779776"/>
        <c:crosses val="autoZero"/>
        <c:auto val="1"/>
        <c:lblAlgn val="ctr"/>
        <c:lblOffset val="100"/>
        <c:tickLblSkip val="592"/>
        <c:tickMarkSkip val="118"/>
        <c:noMultiLvlLbl val="0"/>
      </c:catAx>
      <c:valAx>
        <c:axId val="86779776"/>
        <c:scaling>
          <c:orientation val="minMax"/>
        </c:scaling>
        <c:delete val="0"/>
        <c:axPos val="l"/>
        <c:majorGridlines>
          <c:spPr>
            <a:ln>
              <a:solidFill>
                <a:schemeClr val="bg1"/>
              </a:solidFill>
            </a:ln>
          </c:spPr>
        </c:majorGridlines>
        <c:title>
          <c:tx>
            <c:rich>
              <a:bodyPr rot="-5400000" vert="horz"/>
              <a:lstStyle/>
              <a:p>
                <a:pPr>
                  <a:defRPr sz="1400"/>
                </a:pPr>
                <a:r>
                  <a:rPr lang="en-US" sz="1400"/>
                  <a:t>Distal Offset (mm)</a:t>
                </a:r>
              </a:p>
            </c:rich>
          </c:tx>
          <c:layout>
            <c:manualLayout>
              <c:xMode val="edge"/>
              <c:yMode val="edge"/>
              <c:x val="1.2974591010029957E-2"/>
              <c:y val="0.10676447959161012"/>
            </c:manualLayout>
          </c:layout>
          <c:overlay val="0"/>
        </c:title>
        <c:numFmt formatCode="General" sourceLinked="1"/>
        <c:majorTickMark val="out"/>
        <c:minorTickMark val="none"/>
        <c:tickLblPos val="nextTo"/>
        <c:txPr>
          <a:bodyPr/>
          <a:lstStyle/>
          <a:p>
            <a:pPr>
              <a:defRPr sz="1400" b="1"/>
            </a:pPr>
            <a:endParaRPr lang="en-US"/>
          </a:p>
        </c:txPr>
        <c:crossAx val="86777856"/>
        <c:crosses val="autoZero"/>
        <c:crossBetween val="between"/>
      </c:valAx>
      <c:spPr>
        <a:noFill/>
        <a:ln>
          <a:solidFill>
            <a:schemeClr val="accent1"/>
          </a:solidFill>
        </a:ln>
      </c:spPr>
    </c:plotArea>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8999438653999"/>
          <c:y val="7.0884378325904093E-2"/>
          <c:w val="0.85598091423543199"/>
          <c:h val="0.80075852736967201"/>
        </c:manualLayout>
      </c:layout>
      <c:barChart>
        <c:barDir val="col"/>
        <c:grouping val="clustered"/>
        <c:varyColors val="0"/>
        <c:ser>
          <c:idx val="0"/>
          <c:order val="0"/>
          <c:spPr>
            <a:ln w="28575">
              <a:noFill/>
            </a:ln>
          </c:spPr>
          <c:invertIfNegative val="0"/>
          <c:cat>
            <c:numRef>
              <c:f>'All data'!$B$4:$B$2372</c:f>
              <c:numCache>
                <c:formatCode>0.00%</c:formatCode>
                <c:ptCount val="2369"/>
                <c:pt idx="0">
                  <c:v>4.22119037568594E-4</c:v>
                </c:pt>
                <c:pt idx="1">
                  <c:v>8.4423807513718801E-4</c:v>
                </c:pt>
                <c:pt idx="2">
                  <c:v>1.2663571127057799E-3</c:v>
                </c:pt>
                <c:pt idx="3">
                  <c:v>1.6884761502743799E-3</c:v>
                </c:pt>
                <c:pt idx="4">
                  <c:v>2.1105951878429702E-3</c:v>
                </c:pt>
                <c:pt idx="5">
                  <c:v>2.5327142254115702E-3</c:v>
                </c:pt>
                <c:pt idx="6">
                  <c:v>2.9548332629801598E-3</c:v>
                </c:pt>
                <c:pt idx="7">
                  <c:v>3.3769523005487499E-3</c:v>
                </c:pt>
                <c:pt idx="8">
                  <c:v>3.7990713381173499E-3</c:v>
                </c:pt>
                <c:pt idx="9">
                  <c:v>4.2211903756859404E-3</c:v>
                </c:pt>
                <c:pt idx="10">
                  <c:v>4.6433094132545399E-3</c:v>
                </c:pt>
                <c:pt idx="11">
                  <c:v>5.06542845082313E-3</c:v>
                </c:pt>
                <c:pt idx="12">
                  <c:v>5.4875474883917296E-3</c:v>
                </c:pt>
                <c:pt idx="13">
                  <c:v>5.9096665259603196E-3</c:v>
                </c:pt>
                <c:pt idx="14">
                  <c:v>6.3317855635289097E-3</c:v>
                </c:pt>
                <c:pt idx="15">
                  <c:v>6.7539046010975101E-3</c:v>
                </c:pt>
                <c:pt idx="16">
                  <c:v>7.1760236386661002E-3</c:v>
                </c:pt>
                <c:pt idx="17">
                  <c:v>7.5981426762346998E-3</c:v>
                </c:pt>
                <c:pt idx="18">
                  <c:v>8.0202617138032898E-3</c:v>
                </c:pt>
                <c:pt idx="19">
                  <c:v>8.4423807513718894E-3</c:v>
                </c:pt>
                <c:pt idx="20">
                  <c:v>8.8644997889404803E-3</c:v>
                </c:pt>
                <c:pt idx="21">
                  <c:v>9.2866188265090799E-3</c:v>
                </c:pt>
                <c:pt idx="22">
                  <c:v>9.7087378640776708E-3</c:v>
                </c:pt>
                <c:pt idx="23">
                  <c:v>1.01308569016463E-2</c:v>
                </c:pt>
                <c:pt idx="24">
                  <c:v>1.0552975939214899E-2</c:v>
                </c:pt>
                <c:pt idx="25">
                  <c:v>1.09750949767834E-2</c:v>
                </c:pt>
                <c:pt idx="26">
                  <c:v>1.1397214014352E-2</c:v>
                </c:pt>
                <c:pt idx="27">
                  <c:v>1.1819333051920599E-2</c:v>
                </c:pt>
                <c:pt idx="28">
                  <c:v>1.2241452089489201E-2</c:v>
                </c:pt>
                <c:pt idx="29">
                  <c:v>1.26635711270578E-2</c:v>
                </c:pt>
                <c:pt idx="30">
                  <c:v>1.30856901646264E-2</c:v>
                </c:pt>
                <c:pt idx="31">
                  <c:v>1.3507809202194999E-2</c:v>
                </c:pt>
                <c:pt idx="32">
                  <c:v>1.3929928239763601E-2</c:v>
                </c:pt>
                <c:pt idx="33">
                  <c:v>1.43520472773322E-2</c:v>
                </c:pt>
                <c:pt idx="34">
                  <c:v>1.47741663149008E-2</c:v>
                </c:pt>
                <c:pt idx="35">
                  <c:v>1.51962853524694E-2</c:v>
                </c:pt>
                <c:pt idx="36">
                  <c:v>1.5618404390038001E-2</c:v>
                </c:pt>
                <c:pt idx="37">
                  <c:v>1.60405234276066E-2</c:v>
                </c:pt>
                <c:pt idx="38">
                  <c:v>1.64626424651752E-2</c:v>
                </c:pt>
                <c:pt idx="39">
                  <c:v>1.68847615027438E-2</c:v>
                </c:pt>
                <c:pt idx="40">
                  <c:v>1.7306880540312399E-2</c:v>
                </c:pt>
                <c:pt idx="41">
                  <c:v>1.7728999577880999E-2</c:v>
                </c:pt>
                <c:pt idx="42">
                  <c:v>1.8151118615449598E-2</c:v>
                </c:pt>
                <c:pt idx="43">
                  <c:v>1.8573237653018201E-2</c:v>
                </c:pt>
                <c:pt idx="44">
                  <c:v>1.89953566905867E-2</c:v>
                </c:pt>
                <c:pt idx="45">
                  <c:v>1.94174757281553E-2</c:v>
                </c:pt>
                <c:pt idx="46">
                  <c:v>1.98395947657239E-2</c:v>
                </c:pt>
                <c:pt idx="47">
                  <c:v>2.0261713803292499E-2</c:v>
                </c:pt>
                <c:pt idx="48">
                  <c:v>2.0683832840861099E-2</c:v>
                </c:pt>
                <c:pt idx="49">
                  <c:v>2.1105951878429698E-2</c:v>
                </c:pt>
                <c:pt idx="50">
                  <c:v>2.1528070915998301E-2</c:v>
                </c:pt>
                <c:pt idx="51">
                  <c:v>2.1950189953566901E-2</c:v>
                </c:pt>
                <c:pt idx="52">
                  <c:v>2.2372308991135501E-2</c:v>
                </c:pt>
                <c:pt idx="53">
                  <c:v>2.27944280287041E-2</c:v>
                </c:pt>
                <c:pt idx="54">
                  <c:v>2.32165470662727E-2</c:v>
                </c:pt>
                <c:pt idx="55">
                  <c:v>2.3638666103841299E-2</c:v>
                </c:pt>
                <c:pt idx="56">
                  <c:v>2.4060785141409899E-2</c:v>
                </c:pt>
                <c:pt idx="57">
                  <c:v>2.4482904178978498E-2</c:v>
                </c:pt>
                <c:pt idx="58">
                  <c:v>2.4905023216547102E-2</c:v>
                </c:pt>
                <c:pt idx="59">
                  <c:v>2.5327142254115701E-2</c:v>
                </c:pt>
                <c:pt idx="60">
                  <c:v>2.5749261291684301E-2</c:v>
                </c:pt>
                <c:pt idx="61">
                  <c:v>2.61713803292528E-2</c:v>
                </c:pt>
                <c:pt idx="62">
                  <c:v>2.6593499366821399E-2</c:v>
                </c:pt>
                <c:pt idx="63">
                  <c:v>2.7015618404389999E-2</c:v>
                </c:pt>
                <c:pt idx="64">
                  <c:v>2.7437737441958598E-2</c:v>
                </c:pt>
                <c:pt idx="65">
                  <c:v>2.7859856479527201E-2</c:v>
                </c:pt>
                <c:pt idx="66">
                  <c:v>2.8281975517095801E-2</c:v>
                </c:pt>
                <c:pt idx="67">
                  <c:v>2.8704094554664401E-2</c:v>
                </c:pt>
                <c:pt idx="68">
                  <c:v>2.9126213592233E-2</c:v>
                </c:pt>
                <c:pt idx="69">
                  <c:v>2.95483326298016E-2</c:v>
                </c:pt>
                <c:pt idx="70">
                  <c:v>2.9970451667370199E-2</c:v>
                </c:pt>
                <c:pt idx="71">
                  <c:v>3.0392570704938799E-2</c:v>
                </c:pt>
                <c:pt idx="72">
                  <c:v>3.0814689742507399E-2</c:v>
                </c:pt>
                <c:pt idx="73">
                  <c:v>3.1236808780076002E-2</c:v>
                </c:pt>
                <c:pt idx="74">
                  <c:v>3.1658927817644601E-2</c:v>
                </c:pt>
                <c:pt idx="75">
                  <c:v>3.2081046855213201E-2</c:v>
                </c:pt>
                <c:pt idx="76">
                  <c:v>3.25031658927818E-2</c:v>
                </c:pt>
                <c:pt idx="77">
                  <c:v>3.29252849303504E-2</c:v>
                </c:pt>
                <c:pt idx="78">
                  <c:v>3.3347403967918902E-2</c:v>
                </c:pt>
                <c:pt idx="79">
                  <c:v>3.3769523005487502E-2</c:v>
                </c:pt>
                <c:pt idx="80">
                  <c:v>3.4191642043056102E-2</c:v>
                </c:pt>
                <c:pt idx="81">
                  <c:v>3.4613761080624701E-2</c:v>
                </c:pt>
                <c:pt idx="82">
                  <c:v>3.5035880118193301E-2</c:v>
                </c:pt>
                <c:pt idx="83">
                  <c:v>3.54579991557619E-2</c:v>
                </c:pt>
                <c:pt idx="84">
                  <c:v>3.58801181933305E-2</c:v>
                </c:pt>
                <c:pt idx="85">
                  <c:v>3.63022372308991E-2</c:v>
                </c:pt>
                <c:pt idx="86">
                  <c:v>3.6724356268467699E-2</c:v>
                </c:pt>
                <c:pt idx="87">
                  <c:v>3.7146475306036299E-2</c:v>
                </c:pt>
                <c:pt idx="88">
                  <c:v>3.7568594343604898E-2</c:v>
                </c:pt>
                <c:pt idx="89">
                  <c:v>3.7990713381173498E-2</c:v>
                </c:pt>
                <c:pt idx="90">
                  <c:v>3.8412832418742097E-2</c:v>
                </c:pt>
                <c:pt idx="91">
                  <c:v>3.8834951456310697E-2</c:v>
                </c:pt>
                <c:pt idx="92">
                  <c:v>3.9257070493879297E-2</c:v>
                </c:pt>
                <c:pt idx="93">
                  <c:v>3.9679189531447903E-2</c:v>
                </c:pt>
                <c:pt idx="94">
                  <c:v>4.0101308569016399E-2</c:v>
                </c:pt>
                <c:pt idx="95">
                  <c:v>4.0523427606585102E-2</c:v>
                </c:pt>
                <c:pt idx="96">
                  <c:v>4.0945546644153598E-2</c:v>
                </c:pt>
                <c:pt idx="97">
                  <c:v>4.1367665681722302E-2</c:v>
                </c:pt>
                <c:pt idx="98">
                  <c:v>4.1789784719290797E-2</c:v>
                </c:pt>
                <c:pt idx="99">
                  <c:v>4.2211903756859397E-2</c:v>
                </c:pt>
                <c:pt idx="100">
                  <c:v>4.2634022794428003E-2</c:v>
                </c:pt>
                <c:pt idx="101">
                  <c:v>4.3056141831996603E-2</c:v>
                </c:pt>
                <c:pt idx="102">
                  <c:v>4.3478260869565202E-2</c:v>
                </c:pt>
                <c:pt idx="103">
                  <c:v>4.3900379907133802E-2</c:v>
                </c:pt>
                <c:pt idx="104">
                  <c:v>4.4322498944702401E-2</c:v>
                </c:pt>
                <c:pt idx="105">
                  <c:v>4.4744617982271001E-2</c:v>
                </c:pt>
                <c:pt idx="106">
                  <c:v>4.5166737019839601E-2</c:v>
                </c:pt>
                <c:pt idx="107">
                  <c:v>4.55888560574082E-2</c:v>
                </c:pt>
                <c:pt idx="108">
                  <c:v>4.60109750949768E-2</c:v>
                </c:pt>
                <c:pt idx="109">
                  <c:v>4.6433094132545399E-2</c:v>
                </c:pt>
                <c:pt idx="110">
                  <c:v>4.6855213170113999E-2</c:v>
                </c:pt>
                <c:pt idx="111">
                  <c:v>4.7277332207682501E-2</c:v>
                </c:pt>
                <c:pt idx="112">
                  <c:v>4.7699451245251198E-2</c:v>
                </c:pt>
                <c:pt idx="113">
                  <c:v>4.8121570282819701E-2</c:v>
                </c:pt>
                <c:pt idx="114">
                  <c:v>4.8543689320388397E-2</c:v>
                </c:pt>
                <c:pt idx="115">
                  <c:v>4.89658083579569E-2</c:v>
                </c:pt>
                <c:pt idx="116">
                  <c:v>4.9387927395525603E-2</c:v>
                </c:pt>
                <c:pt idx="117">
                  <c:v>4.9810046433094099E-2</c:v>
                </c:pt>
                <c:pt idx="118">
                  <c:v>5.0232165470662699E-2</c:v>
                </c:pt>
                <c:pt idx="119">
                  <c:v>5.0654284508231298E-2</c:v>
                </c:pt>
                <c:pt idx="120">
                  <c:v>5.1076403545799898E-2</c:v>
                </c:pt>
                <c:pt idx="121">
                  <c:v>5.1498522583368497E-2</c:v>
                </c:pt>
                <c:pt idx="122">
                  <c:v>5.1920641620937097E-2</c:v>
                </c:pt>
                <c:pt idx="123">
                  <c:v>5.2342760658505703E-2</c:v>
                </c:pt>
                <c:pt idx="124">
                  <c:v>5.2764879696074303E-2</c:v>
                </c:pt>
                <c:pt idx="125">
                  <c:v>5.3186998733642903E-2</c:v>
                </c:pt>
                <c:pt idx="126">
                  <c:v>5.3609117771211502E-2</c:v>
                </c:pt>
                <c:pt idx="127">
                  <c:v>5.4031236808780102E-2</c:v>
                </c:pt>
                <c:pt idx="128">
                  <c:v>5.4453355846348701E-2</c:v>
                </c:pt>
                <c:pt idx="129">
                  <c:v>5.4875474883917301E-2</c:v>
                </c:pt>
                <c:pt idx="130">
                  <c:v>5.5297593921485901E-2</c:v>
                </c:pt>
                <c:pt idx="131">
                  <c:v>5.57197129590545E-2</c:v>
                </c:pt>
                <c:pt idx="132">
                  <c:v>5.6141831996623003E-2</c:v>
                </c:pt>
                <c:pt idx="133">
                  <c:v>5.6563951034191699E-2</c:v>
                </c:pt>
                <c:pt idx="134">
                  <c:v>5.6986070071760202E-2</c:v>
                </c:pt>
                <c:pt idx="135">
                  <c:v>5.7408189109328801E-2</c:v>
                </c:pt>
                <c:pt idx="136">
                  <c:v>5.7830308146897401E-2</c:v>
                </c:pt>
                <c:pt idx="137">
                  <c:v>5.8252427184466E-2</c:v>
                </c:pt>
                <c:pt idx="138">
                  <c:v>5.86745462220346E-2</c:v>
                </c:pt>
                <c:pt idx="139">
                  <c:v>5.90966652596032E-2</c:v>
                </c:pt>
                <c:pt idx="140">
                  <c:v>5.9518784297171799E-2</c:v>
                </c:pt>
                <c:pt idx="141">
                  <c:v>5.9940903334740399E-2</c:v>
                </c:pt>
                <c:pt idx="142">
                  <c:v>6.0363022372308998E-2</c:v>
                </c:pt>
                <c:pt idx="143">
                  <c:v>6.0785141409877598E-2</c:v>
                </c:pt>
                <c:pt idx="144">
                  <c:v>6.1207260447446198E-2</c:v>
                </c:pt>
                <c:pt idx="145">
                  <c:v>6.1629379485014797E-2</c:v>
                </c:pt>
                <c:pt idx="146">
                  <c:v>6.2051498522583397E-2</c:v>
                </c:pt>
                <c:pt idx="147">
                  <c:v>6.2473617560152003E-2</c:v>
                </c:pt>
                <c:pt idx="148">
                  <c:v>6.2895736597720603E-2</c:v>
                </c:pt>
                <c:pt idx="149">
                  <c:v>6.3317855635289105E-2</c:v>
                </c:pt>
                <c:pt idx="150">
                  <c:v>6.3739974672857705E-2</c:v>
                </c:pt>
                <c:pt idx="151">
                  <c:v>6.4162093710426402E-2</c:v>
                </c:pt>
                <c:pt idx="152">
                  <c:v>6.4584212747994904E-2</c:v>
                </c:pt>
                <c:pt idx="153">
                  <c:v>6.5006331785563504E-2</c:v>
                </c:pt>
                <c:pt idx="154">
                  <c:v>6.5428450823132103E-2</c:v>
                </c:pt>
                <c:pt idx="155">
                  <c:v>6.5850569860700703E-2</c:v>
                </c:pt>
                <c:pt idx="156">
                  <c:v>6.6272688898269302E-2</c:v>
                </c:pt>
                <c:pt idx="157">
                  <c:v>6.6694807935837902E-2</c:v>
                </c:pt>
                <c:pt idx="158">
                  <c:v>6.7116926973406502E-2</c:v>
                </c:pt>
                <c:pt idx="159">
                  <c:v>6.7539046010975101E-2</c:v>
                </c:pt>
                <c:pt idx="160">
                  <c:v>6.7961165048543701E-2</c:v>
                </c:pt>
                <c:pt idx="161">
                  <c:v>6.83832840861123E-2</c:v>
                </c:pt>
                <c:pt idx="162">
                  <c:v>6.88054031236809E-2</c:v>
                </c:pt>
                <c:pt idx="163">
                  <c:v>6.92275221612495E-2</c:v>
                </c:pt>
                <c:pt idx="164">
                  <c:v>6.9649641198818099E-2</c:v>
                </c:pt>
                <c:pt idx="165">
                  <c:v>7.0071760236386699E-2</c:v>
                </c:pt>
                <c:pt idx="166">
                  <c:v>7.0493879273955298E-2</c:v>
                </c:pt>
                <c:pt idx="167">
                  <c:v>7.0915998311523898E-2</c:v>
                </c:pt>
                <c:pt idx="168">
                  <c:v>7.13381173490924E-2</c:v>
                </c:pt>
                <c:pt idx="169">
                  <c:v>7.1760236386661E-2</c:v>
                </c:pt>
                <c:pt idx="170">
                  <c:v>7.2182355424229599E-2</c:v>
                </c:pt>
                <c:pt idx="171">
                  <c:v>7.2604474461798199E-2</c:v>
                </c:pt>
                <c:pt idx="172">
                  <c:v>7.3026593499366799E-2</c:v>
                </c:pt>
                <c:pt idx="173">
                  <c:v>7.3448712536935398E-2</c:v>
                </c:pt>
                <c:pt idx="174">
                  <c:v>7.3870831574503998E-2</c:v>
                </c:pt>
                <c:pt idx="175">
                  <c:v>7.4292950612072597E-2</c:v>
                </c:pt>
                <c:pt idx="176">
                  <c:v>7.4715069649641197E-2</c:v>
                </c:pt>
                <c:pt idx="177">
                  <c:v>7.5137188687209797E-2</c:v>
                </c:pt>
                <c:pt idx="178">
                  <c:v>7.5559307724778396E-2</c:v>
                </c:pt>
                <c:pt idx="179">
                  <c:v>7.5981426762346996E-2</c:v>
                </c:pt>
                <c:pt idx="180">
                  <c:v>7.6403545799915595E-2</c:v>
                </c:pt>
                <c:pt idx="181">
                  <c:v>7.6825664837484195E-2</c:v>
                </c:pt>
                <c:pt idx="182">
                  <c:v>7.7247783875052795E-2</c:v>
                </c:pt>
                <c:pt idx="183">
                  <c:v>7.7669902912621394E-2</c:v>
                </c:pt>
                <c:pt idx="184">
                  <c:v>7.8092021950189994E-2</c:v>
                </c:pt>
                <c:pt idx="185">
                  <c:v>7.8514140987758496E-2</c:v>
                </c:pt>
                <c:pt idx="186">
                  <c:v>7.8936260025327096E-2</c:v>
                </c:pt>
                <c:pt idx="187">
                  <c:v>7.9358379062895695E-2</c:v>
                </c:pt>
                <c:pt idx="188">
                  <c:v>7.9780498100464295E-2</c:v>
                </c:pt>
                <c:pt idx="189">
                  <c:v>8.0202617138032894E-2</c:v>
                </c:pt>
                <c:pt idx="190">
                  <c:v>8.0624736175601494E-2</c:v>
                </c:pt>
                <c:pt idx="191">
                  <c:v>8.1046855213170094E-2</c:v>
                </c:pt>
                <c:pt idx="192">
                  <c:v>8.1468974250738693E-2</c:v>
                </c:pt>
                <c:pt idx="193">
                  <c:v>8.1891093288307307E-2</c:v>
                </c:pt>
                <c:pt idx="194">
                  <c:v>8.2313212325875906E-2</c:v>
                </c:pt>
                <c:pt idx="195">
                  <c:v>8.2735331363444506E-2</c:v>
                </c:pt>
                <c:pt idx="196">
                  <c:v>8.3157450401013105E-2</c:v>
                </c:pt>
                <c:pt idx="197">
                  <c:v>8.3579569438581705E-2</c:v>
                </c:pt>
                <c:pt idx="198">
                  <c:v>8.4001688476150305E-2</c:v>
                </c:pt>
                <c:pt idx="199">
                  <c:v>8.4423807513718793E-2</c:v>
                </c:pt>
                <c:pt idx="200">
                  <c:v>8.4845926551287504E-2</c:v>
                </c:pt>
                <c:pt idx="201">
                  <c:v>8.5268045588856103E-2</c:v>
                </c:pt>
                <c:pt idx="202">
                  <c:v>8.5690164626424606E-2</c:v>
                </c:pt>
                <c:pt idx="203">
                  <c:v>8.6112283663993205E-2</c:v>
                </c:pt>
                <c:pt idx="204">
                  <c:v>8.6534402701561902E-2</c:v>
                </c:pt>
                <c:pt idx="205">
                  <c:v>8.6956521739130405E-2</c:v>
                </c:pt>
                <c:pt idx="206">
                  <c:v>8.7378640776699004E-2</c:v>
                </c:pt>
                <c:pt idx="207">
                  <c:v>8.7800759814267604E-2</c:v>
                </c:pt>
                <c:pt idx="208">
                  <c:v>8.8222878851836203E-2</c:v>
                </c:pt>
                <c:pt idx="209">
                  <c:v>8.8644997889404803E-2</c:v>
                </c:pt>
                <c:pt idx="210">
                  <c:v>8.9067116926973403E-2</c:v>
                </c:pt>
                <c:pt idx="211">
                  <c:v>8.9489235964542002E-2</c:v>
                </c:pt>
                <c:pt idx="212">
                  <c:v>8.9911355002110602E-2</c:v>
                </c:pt>
                <c:pt idx="213">
                  <c:v>9.0333474039679201E-2</c:v>
                </c:pt>
                <c:pt idx="214">
                  <c:v>9.0755593077247801E-2</c:v>
                </c:pt>
                <c:pt idx="215">
                  <c:v>9.11777121148164E-2</c:v>
                </c:pt>
                <c:pt idx="216">
                  <c:v>9.1599831152385E-2</c:v>
                </c:pt>
                <c:pt idx="217">
                  <c:v>9.20219501899536E-2</c:v>
                </c:pt>
                <c:pt idx="218">
                  <c:v>9.2444069227522102E-2</c:v>
                </c:pt>
                <c:pt idx="219">
                  <c:v>9.2866188265090702E-2</c:v>
                </c:pt>
                <c:pt idx="220">
                  <c:v>9.3288307302659398E-2</c:v>
                </c:pt>
                <c:pt idx="221">
                  <c:v>9.3710426340227998E-2</c:v>
                </c:pt>
                <c:pt idx="222">
                  <c:v>9.41325453777965E-2</c:v>
                </c:pt>
                <c:pt idx="223">
                  <c:v>9.45546644153651E-2</c:v>
                </c:pt>
                <c:pt idx="224">
                  <c:v>9.49767834529337E-2</c:v>
                </c:pt>
                <c:pt idx="225">
                  <c:v>9.5398902490502299E-2</c:v>
                </c:pt>
                <c:pt idx="226">
                  <c:v>9.5821021528070899E-2</c:v>
                </c:pt>
                <c:pt idx="227">
                  <c:v>9.6243140565639498E-2</c:v>
                </c:pt>
                <c:pt idx="228">
                  <c:v>9.6665259603208098E-2</c:v>
                </c:pt>
                <c:pt idx="229">
                  <c:v>9.7087378640776698E-2</c:v>
                </c:pt>
                <c:pt idx="230">
                  <c:v>9.7509497678345297E-2</c:v>
                </c:pt>
                <c:pt idx="231">
                  <c:v>9.7931616715913897E-2</c:v>
                </c:pt>
                <c:pt idx="232">
                  <c:v>9.8353735753482496E-2</c:v>
                </c:pt>
                <c:pt idx="233">
                  <c:v>9.8775854791051096E-2</c:v>
                </c:pt>
                <c:pt idx="234">
                  <c:v>9.9197973828619695E-2</c:v>
                </c:pt>
                <c:pt idx="235">
                  <c:v>9.9620092866188295E-2</c:v>
                </c:pt>
                <c:pt idx="236">
                  <c:v>0.10004221190375701</c:v>
                </c:pt>
                <c:pt idx="237">
                  <c:v>0.10046433094132499</c:v>
                </c:pt>
                <c:pt idx="238">
                  <c:v>0.100886449978894</c:v>
                </c:pt>
                <c:pt idx="239">
                  <c:v>0.101308569016463</c:v>
                </c:pt>
                <c:pt idx="240">
                  <c:v>0.101730688054031</c:v>
                </c:pt>
                <c:pt idx="241">
                  <c:v>0.1021528070916</c:v>
                </c:pt>
                <c:pt idx="242">
                  <c:v>0.10257492612916801</c:v>
                </c:pt>
                <c:pt idx="243">
                  <c:v>0.10299704516673699</c:v>
                </c:pt>
                <c:pt idx="244">
                  <c:v>0.103419164204306</c:v>
                </c:pt>
                <c:pt idx="245">
                  <c:v>0.103841283241874</c:v>
                </c:pt>
                <c:pt idx="246">
                  <c:v>0.104263402279443</c:v>
                </c:pt>
                <c:pt idx="247">
                  <c:v>0.104685521317011</c:v>
                </c:pt>
                <c:pt idx="248">
                  <c:v>0.10510764035458001</c:v>
                </c:pt>
                <c:pt idx="249">
                  <c:v>0.10552975939214899</c:v>
                </c:pt>
                <c:pt idx="250">
                  <c:v>0.105951878429717</c:v>
                </c:pt>
                <c:pt idx="251">
                  <c:v>0.106373997467286</c:v>
                </c:pt>
                <c:pt idx="252">
                  <c:v>0.106796116504854</c:v>
                </c:pt>
                <c:pt idx="253">
                  <c:v>0.107218235542423</c:v>
                </c:pt>
                <c:pt idx="254">
                  <c:v>0.10764035457999201</c:v>
                </c:pt>
                <c:pt idx="255">
                  <c:v>0.10806247361756</c:v>
                </c:pt>
                <c:pt idx="256">
                  <c:v>0.108484592655129</c:v>
                </c:pt>
                <c:pt idx="257">
                  <c:v>0.108906711692697</c:v>
                </c:pt>
                <c:pt idx="258">
                  <c:v>0.109328830730266</c:v>
                </c:pt>
                <c:pt idx="259">
                  <c:v>0.109750949767835</c:v>
                </c:pt>
                <c:pt idx="260">
                  <c:v>0.11017306880540299</c:v>
                </c:pt>
                <c:pt idx="261">
                  <c:v>0.110595187842972</c:v>
                </c:pt>
                <c:pt idx="262">
                  <c:v>0.11101730688054</c:v>
                </c:pt>
                <c:pt idx="263">
                  <c:v>0.111439425918109</c:v>
                </c:pt>
                <c:pt idx="264">
                  <c:v>0.111861544955678</c:v>
                </c:pt>
                <c:pt idx="265">
                  <c:v>0.11228366399324601</c:v>
                </c:pt>
                <c:pt idx="266">
                  <c:v>0.11270578303081499</c:v>
                </c:pt>
                <c:pt idx="267">
                  <c:v>0.113127902068383</c:v>
                </c:pt>
                <c:pt idx="268">
                  <c:v>0.113550021105952</c:v>
                </c:pt>
                <c:pt idx="269">
                  <c:v>0.11397214014352</c:v>
                </c:pt>
                <c:pt idx="270">
                  <c:v>0.114394259181089</c:v>
                </c:pt>
                <c:pt idx="271">
                  <c:v>0.11481637821865801</c:v>
                </c:pt>
                <c:pt idx="272">
                  <c:v>0.11523849725622599</c:v>
                </c:pt>
                <c:pt idx="273">
                  <c:v>0.115660616293795</c:v>
                </c:pt>
                <c:pt idx="274">
                  <c:v>0.116082735331363</c:v>
                </c:pt>
                <c:pt idx="275">
                  <c:v>0.116504854368932</c:v>
                </c:pt>
                <c:pt idx="276">
                  <c:v>0.116926973406501</c:v>
                </c:pt>
                <c:pt idx="277">
                  <c:v>0.11734909244406901</c:v>
                </c:pt>
                <c:pt idx="278">
                  <c:v>0.11777121148163799</c:v>
                </c:pt>
                <c:pt idx="279">
                  <c:v>0.118193330519206</c:v>
                </c:pt>
                <c:pt idx="280">
                  <c:v>0.118615449556775</c:v>
                </c:pt>
                <c:pt idx="281">
                  <c:v>0.119037568594344</c:v>
                </c:pt>
                <c:pt idx="282">
                  <c:v>0.119459687631912</c:v>
                </c:pt>
                <c:pt idx="283">
                  <c:v>0.11988180666948101</c:v>
                </c:pt>
                <c:pt idx="284">
                  <c:v>0.12030392570704899</c:v>
                </c:pt>
                <c:pt idx="285">
                  <c:v>0.120726044744618</c:v>
                </c:pt>
                <c:pt idx="286">
                  <c:v>0.121148163782187</c:v>
                </c:pt>
                <c:pt idx="287">
                  <c:v>0.121570282819755</c:v>
                </c:pt>
                <c:pt idx="288">
                  <c:v>0.121992401857324</c:v>
                </c:pt>
                <c:pt idx="289">
                  <c:v>0.12241452089489201</c:v>
                </c:pt>
                <c:pt idx="290">
                  <c:v>0.12283663993246099</c:v>
                </c:pt>
                <c:pt idx="291">
                  <c:v>0.12325875897003</c:v>
                </c:pt>
                <c:pt idx="292">
                  <c:v>0.123680878007598</c:v>
                </c:pt>
                <c:pt idx="293">
                  <c:v>0.124102997045167</c:v>
                </c:pt>
                <c:pt idx="294">
                  <c:v>0.124525116082735</c:v>
                </c:pt>
                <c:pt idx="295">
                  <c:v>0.12494723512030401</c:v>
                </c:pt>
                <c:pt idx="296">
                  <c:v>0.12536935415787301</c:v>
                </c:pt>
                <c:pt idx="297">
                  <c:v>0.12579147319544101</c:v>
                </c:pt>
                <c:pt idx="298">
                  <c:v>0.12621359223301001</c:v>
                </c:pt>
                <c:pt idx="299">
                  <c:v>0.12663571127057799</c:v>
                </c:pt>
                <c:pt idx="300">
                  <c:v>0.12705783030814699</c:v>
                </c:pt>
                <c:pt idx="301">
                  <c:v>0.12747994934571499</c:v>
                </c:pt>
                <c:pt idx="302">
                  <c:v>0.127902068383284</c:v>
                </c:pt>
                <c:pt idx="303">
                  <c:v>0.128324187420853</c:v>
                </c:pt>
                <c:pt idx="304">
                  <c:v>0.128746306458421</c:v>
                </c:pt>
                <c:pt idx="305">
                  <c:v>0.12916842549599</c:v>
                </c:pt>
                <c:pt idx="306">
                  <c:v>0.12959054453355801</c:v>
                </c:pt>
                <c:pt idx="307">
                  <c:v>0.13001266357112701</c:v>
                </c:pt>
                <c:pt idx="308">
                  <c:v>0.13043478260869601</c:v>
                </c:pt>
                <c:pt idx="309">
                  <c:v>0.13085690164626401</c:v>
                </c:pt>
                <c:pt idx="310">
                  <c:v>0.13127902068383299</c:v>
                </c:pt>
                <c:pt idx="311">
                  <c:v>0.13170113972140099</c:v>
                </c:pt>
                <c:pt idx="312">
                  <c:v>0.13212325875896999</c:v>
                </c:pt>
                <c:pt idx="313">
                  <c:v>0.13254537779653899</c:v>
                </c:pt>
                <c:pt idx="314">
                  <c:v>0.132967496834107</c:v>
                </c:pt>
                <c:pt idx="315">
                  <c:v>0.133389615871676</c:v>
                </c:pt>
                <c:pt idx="316">
                  <c:v>0.133811734909244</c:v>
                </c:pt>
                <c:pt idx="317">
                  <c:v>0.134233853946813</c:v>
                </c:pt>
                <c:pt idx="318">
                  <c:v>0.13465597298438201</c:v>
                </c:pt>
                <c:pt idx="319">
                  <c:v>0.13507809202195001</c:v>
                </c:pt>
                <c:pt idx="320">
                  <c:v>0.13550021105951901</c:v>
                </c:pt>
                <c:pt idx="321">
                  <c:v>0.13592233009708701</c:v>
                </c:pt>
                <c:pt idx="322">
                  <c:v>0.13634444913465599</c:v>
                </c:pt>
                <c:pt idx="323">
                  <c:v>0.13676656817222499</c:v>
                </c:pt>
                <c:pt idx="324">
                  <c:v>0.13718868720979299</c:v>
                </c:pt>
                <c:pt idx="325">
                  <c:v>0.13761080624736199</c:v>
                </c:pt>
                <c:pt idx="326">
                  <c:v>0.13803292528493</c:v>
                </c:pt>
                <c:pt idx="327">
                  <c:v>0.138455044322499</c:v>
                </c:pt>
                <c:pt idx="328">
                  <c:v>0.138877163360068</c:v>
                </c:pt>
                <c:pt idx="329">
                  <c:v>0.139299282397636</c:v>
                </c:pt>
                <c:pt idx="330">
                  <c:v>0.13972140143520501</c:v>
                </c:pt>
                <c:pt idx="331">
                  <c:v>0.14014352047277301</c:v>
                </c:pt>
                <c:pt idx="332">
                  <c:v>0.14056563951034201</c:v>
                </c:pt>
                <c:pt idx="333">
                  <c:v>0.14098775854791101</c:v>
                </c:pt>
                <c:pt idx="334">
                  <c:v>0.14140987758547899</c:v>
                </c:pt>
                <c:pt idx="335">
                  <c:v>0.14183199662304799</c:v>
                </c:pt>
                <c:pt idx="336">
                  <c:v>0.14225411566061599</c:v>
                </c:pt>
                <c:pt idx="337">
                  <c:v>0.14267623469818499</c:v>
                </c:pt>
                <c:pt idx="338">
                  <c:v>0.143098353735753</c:v>
                </c:pt>
                <c:pt idx="339">
                  <c:v>0.143520472773322</c:v>
                </c:pt>
                <c:pt idx="340">
                  <c:v>0.143942591810891</c:v>
                </c:pt>
                <c:pt idx="341">
                  <c:v>0.144364710848459</c:v>
                </c:pt>
                <c:pt idx="342">
                  <c:v>0.14478682988602801</c:v>
                </c:pt>
                <c:pt idx="343">
                  <c:v>0.14520894892359601</c:v>
                </c:pt>
                <c:pt idx="344">
                  <c:v>0.14563106796116501</c:v>
                </c:pt>
                <c:pt idx="345">
                  <c:v>0.14605318699873401</c:v>
                </c:pt>
                <c:pt idx="346">
                  <c:v>0.14647530603630199</c:v>
                </c:pt>
                <c:pt idx="347">
                  <c:v>0.14689742507387099</c:v>
                </c:pt>
                <c:pt idx="348">
                  <c:v>0.14731954411143899</c:v>
                </c:pt>
                <c:pt idx="349">
                  <c:v>0.147741663149008</c:v>
                </c:pt>
                <c:pt idx="350">
                  <c:v>0.148163782186577</c:v>
                </c:pt>
                <c:pt idx="351">
                  <c:v>0.148585901224145</c:v>
                </c:pt>
                <c:pt idx="352">
                  <c:v>0.149008020261714</c:v>
                </c:pt>
                <c:pt idx="353">
                  <c:v>0.14943013929928201</c:v>
                </c:pt>
                <c:pt idx="354">
                  <c:v>0.14985225833685101</c:v>
                </c:pt>
                <c:pt idx="355">
                  <c:v>0.15027437737442001</c:v>
                </c:pt>
                <c:pt idx="356">
                  <c:v>0.15069649641198801</c:v>
                </c:pt>
                <c:pt idx="357">
                  <c:v>0.15111861544955699</c:v>
                </c:pt>
                <c:pt idx="358">
                  <c:v>0.15154073448712499</c:v>
                </c:pt>
                <c:pt idx="359">
                  <c:v>0.15196285352469399</c:v>
                </c:pt>
                <c:pt idx="360">
                  <c:v>0.15238497256226299</c:v>
                </c:pt>
                <c:pt idx="361">
                  <c:v>0.152807091599831</c:v>
                </c:pt>
                <c:pt idx="362">
                  <c:v>0.1532292106374</c:v>
                </c:pt>
                <c:pt idx="363">
                  <c:v>0.153651329674968</c:v>
                </c:pt>
                <c:pt idx="364">
                  <c:v>0.154073448712537</c:v>
                </c:pt>
                <c:pt idx="365">
                  <c:v>0.15449556775010601</c:v>
                </c:pt>
                <c:pt idx="366">
                  <c:v>0.15491768678767401</c:v>
                </c:pt>
                <c:pt idx="367">
                  <c:v>0.15533980582524301</c:v>
                </c:pt>
                <c:pt idx="368">
                  <c:v>0.15576192486281101</c:v>
                </c:pt>
                <c:pt idx="369">
                  <c:v>0.15618404390037999</c:v>
                </c:pt>
                <c:pt idx="370">
                  <c:v>0.15660616293794799</c:v>
                </c:pt>
                <c:pt idx="371">
                  <c:v>0.15702828197551699</c:v>
                </c:pt>
                <c:pt idx="372">
                  <c:v>0.15745040101308599</c:v>
                </c:pt>
                <c:pt idx="373">
                  <c:v>0.157872520050654</c:v>
                </c:pt>
                <c:pt idx="374">
                  <c:v>0.158294639088223</c:v>
                </c:pt>
                <c:pt idx="375">
                  <c:v>0.158716758125792</c:v>
                </c:pt>
                <c:pt idx="376">
                  <c:v>0.15913887716336</c:v>
                </c:pt>
                <c:pt idx="377">
                  <c:v>0.15956099620092901</c:v>
                </c:pt>
                <c:pt idx="378">
                  <c:v>0.15998311523849701</c:v>
                </c:pt>
                <c:pt idx="379">
                  <c:v>0.16040523427606601</c:v>
                </c:pt>
                <c:pt idx="380">
                  <c:v>0.16082735331363401</c:v>
                </c:pt>
                <c:pt idx="381">
                  <c:v>0.16124947235120299</c:v>
                </c:pt>
                <c:pt idx="382">
                  <c:v>0.16167159138877199</c:v>
                </c:pt>
                <c:pt idx="383">
                  <c:v>0.16209371042633999</c:v>
                </c:pt>
                <c:pt idx="384">
                  <c:v>0.162515829463909</c:v>
                </c:pt>
                <c:pt idx="385">
                  <c:v>0.162937948501477</c:v>
                </c:pt>
                <c:pt idx="386">
                  <c:v>0.163360067539046</c:v>
                </c:pt>
                <c:pt idx="387">
                  <c:v>0.163782186576615</c:v>
                </c:pt>
                <c:pt idx="388">
                  <c:v>0.164204305614183</c:v>
                </c:pt>
                <c:pt idx="389">
                  <c:v>0.16462642465175201</c:v>
                </c:pt>
                <c:pt idx="390">
                  <c:v>0.16504854368932001</c:v>
                </c:pt>
                <c:pt idx="391">
                  <c:v>0.16547066272688901</c:v>
                </c:pt>
                <c:pt idx="392">
                  <c:v>0.16589278176445801</c:v>
                </c:pt>
                <c:pt idx="393">
                  <c:v>0.16631490080202599</c:v>
                </c:pt>
                <c:pt idx="394">
                  <c:v>0.16673701983959499</c:v>
                </c:pt>
                <c:pt idx="395">
                  <c:v>0.16715913887716299</c:v>
                </c:pt>
                <c:pt idx="396">
                  <c:v>0.167581257914732</c:v>
                </c:pt>
                <c:pt idx="397">
                  <c:v>0.168003376952301</c:v>
                </c:pt>
                <c:pt idx="398">
                  <c:v>0.168425495989869</c:v>
                </c:pt>
                <c:pt idx="399">
                  <c:v>0.168847615027438</c:v>
                </c:pt>
                <c:pt idx="400">
                  <c:v>0.16926973406500601</c:v>
                </c:pt>
                <c:pt idx="401">
                  <c:v>0.16969185310257501</c:v>
                </c:pt>
                <c:pt idx="402">
                  <c:v>0.17011397214014301</c:v>
                </c:pt>
                <c:pt idx="403">
                  <c:v>0.17053609117771201</c:v>
                </c:pt>
                <c:pt idx="404">
                  <c:v>0.17095821021528099</c:v>
                </c:pt>
                <c:pt idx="405">
                  <c:v>0.17138032925284899</c:v>
                </c:pt>
                <c:pt idx="406">
                  <c:v>0.17180244829041799</c:v>
                </c:pt>
                <c:pt idx="407">
                  <c:v>0.17222456732798599</c:v>
                </c:pt>
                <c:pt idx="408">
                  <c:v>0.172646686365555</c:v>
                </c:pt>
                <c:pt idx="409">
                  <c:v>0.173068805403124</c:v>
                </c:pt>
                <c:pt idx="410">
                  <c:v>0.173490924440692</c:v>
                </c:pt>
                <c:pt idx="411">
                  <c:v>0.173913043478261</c:v>
                </c:pt>
                <c:pt idx="412">
                  <c:v>0.17433516251582901</c:v>
                </c:pt>
                <c:pt idx="413">
                  <c:v>0.17475728155339801</c:v>
                </c:pt>
                <c:pt idx="414">
                  <c:v>0.17517940059096701</c:v>
                </c:pt>
                <c:pt idx="415">
                  <c:v>0.17560151962853501</c:v>
                </c:pt>
                <c:pt idx="416">
                  <c:v>0.17602363866610399</c:v>
                </c:pt>
                <c:pt idx="417">
                  <c:v>0.17644575770367199</c:v>
                </c:pt>
                <c:pt idx="418">
                  <c:v>0.17686787674124099</c:v>
                </c:pt>
                <c:pt idx="419">
                  <c:v>0.17728999577880999</c:v>
                </c:pt>
                <c:pt idx="420">
                  <c:v>0.177712114816378</c:v>
                </c:pt>
                <c:pt idx="421">
                  <c:v>0.178134233853947</c:v>
                </c:pt>
                <c:pt idx="422">
                  <c:v>0.178556352891515</c:v>
                </c:pt>
                <c:pt idx="423">
                  <c:v>0.178978471929084</c:v>
                </c:pt>
                <c:pt idx="424">
                  <c:v>0.17940059096665301</c:v>
                </c:pt>
                <c:pt idx="425">
                  <c:v>0.17982271000422101</c:v>
                </c:pt>
                <c:pt idx="426">
                  <c:v>0.18024482904179001</c:v>
                </c:pt>
                <c:pt idx="427">
                  <c:v>0.18066694807935799</c:v>
                </c:pt>
                <c:pt idx="428">
                  <c:v>0.18108906711692699</c:v>
                </c:pt>
                <c:pt idx="429">
                  <c:v>0.18151118615449599</c:v>
                </c:pt>
                <c:pt idx="430">
                  <c:v>0.18193330519206399</c:v>
                </c:pt>
                <c:pt idx="431">
                  <c:v>0.182355424229633</c:v>
                </c:pt>
                <c:pt idx="432">
                  <c:v>0.182777543267201</c:v>
                </c:pt>
                <c:pt idx="433">
                  <c:v>0.18319966230477</c:v>
                </c:pt>
                <c:pt idx="434">
                  <c:v>0.183621781342339</c:v>
                </c:pt>
                <c:pt idx="435">
                  <c:v>0.18404390037990701</c:v>
                </c:pt>
                <c:pt idx="436">
                  <c:v>0.18446601941747601</c:v>
                </c:pt>
                <c:pt idx="437">
                  <c:v>0.18488813845504401</c:v>
                </c:pt>
                <c:pt idx="438">
                  <c:v>0.18531025749261301</c:v>
                </c:pt>
                <c:pt idx="439">
                  <c:v>0.18573237653018199</c:v>
                </c:pt>
                <c:pt idx="440">
                  <c:v>0.18615449556774999</c:v>
                </c:pt>
                <c:pt idx="441">
                  <c:v>0.18657661460531899</c:v>
                </c:pt>
                <c:pt idx="442">
                  <c:v>0.18699873364288699</c:v>
                </c:pt>
                <c:pt idx="443">
                  <c:v>0.187420852680456</c:v>
                </c:pt>
                <c:pt idx="444">
                  <c:v>0.187842971718024</c:v>
                </c:pt>
                <c:pt idx="445">
                  <c:v>0.188265090755593</c:v>
                </c:pt>
                <c:pt idx="446">
                  <c:v>0.188687209793162</c:v>
                </c:pt>
                <c:pt idx="447">
                  <c:v>0.18910932883073001</c:v>
                </c:pt>
                <c:pt idx="448">
                  <c:v>0.18953144786829901</c:v>
                </c:pt>
                <c:pt idx="449">
                  <c:v>0.18995356690586701</c:v>
                </c:pt>
                <c:pt idx="450">
                  <c:v>0.19037568594343601</c:v>
                </c:pt>
                <c:pt idx="451">
                  <c:v>0.19079780498100499</c:v>
                </c:pt>
                <c:pt idx="452">
                  <c:v>0.19121992401857299</c:v>
                </c:pt>
                <c:pt idx="453">
                  <c:v>0.19164204305614199</c:v>
                </c:pt>
                <c:pt idx="454">
                  <c:v>0.19206416209370999</c:v>
                </c:pt>
                <c:pt idx="455">
                  <c:v>0.192486281131279</c:v>
                </c:pt>
                <c:pt idx="456">
                  <c:v>0.192908400168848</c:v>
                </c:pt>
                <c:pt idx="457">
                  <c:v>0.193330519206416</c:v>
                </c:pt>
                <c:pt idx="458">
                  <c:v>0.193752638243985</c:v>
                </c:pt>
                <c:pt idx="459">
                  <c:v>0.19417475728155301</c:v>
                </c:pt>
                <c:pt idx="460">
                  <c:v>0.19459687631912201</c:v>
                </c:pt>
                <c:pt idx="461">
                  <c:v>0.19501899535669101</c:v>
                </c:pt>
                <c:pt idx="462">
                  <c:v>0.19544111439425901</c:v>
                </c:pt>
                <c:pt idx="463">
                  <c:v>0.19586323343182799</c:v>
                </c:pt>
                <c:pt idx="464">
                  <c:v>0.19628535246939599</c:v>
                </c:pt>
                <c:pt idx="465">
                  <c:v>0.19670747150696499</c:v>
                </c:pt>
                <c:pt idx="466">
                  <c:v>0.19712959054453399</c:v>
                </c:pt>
                <c:pt idx="467">
                  <c:v>0.197551709582102</c:v>
                </c:pt>
                <c:pt idx="468">
                  <c:v>0.197973828619671</c:v>
                </c:pt>
                <c:pt idx="469">
                  <c:v>0.198395947657239</c:v>
                </c:pt>
                <c:pt idx="470">
                  <c:v>0.198818066694808</c:v>
                </c:pt>
                <c:pt idx="471">
                  <c:v>0.19924018573237701</c:v>
                </c:pt>
                <c:pt idx="472">
                  <c:v>0.19966230476994501</c:v>
                </c:pt>
                <c:pt idx="473">
                  <c:v>0.20008442380751401</c:v>
                </c:pt>
                <c:pt idx="474">
                  <c:v>0.20050654284508199</c:v>
                </c:pt>
                <c:pt idx="475">
                  <c:v>0.20092866188265099</c:v>
                </c:pt>
                <c:pt idx="476">
                  <c:v>0.20135078092021899</c:v>
                </c:pt>
                <c:pt idx="477">
                  <c:v>0.20177289995778799</c:v>
                </c:pt>
                <c:pt idx="478">
                  <c:v>0.202195018995357</c:v>
                </c:pt>
                <c:pt idx="479">
                  <c:v>0.202617138032925</c:v>
                </c:pt>
                <c:pt idx="480">
                  <c:v>0.203039257070494</c:v>
                </c:pt>
                <c:pt idx="481">
                  <c:v>0.203461376108062</c:v>
                </c:pt>
                <c:pt idx="482">
                  <c:v>0.20388349514563101</c:v>
                </c:pt>
                <c:pt idx="483">
                  <c:v>0.20430561418320001</c:v>
                </c:pt>
                <c:pt idx="484">
                  <c:v>0.20472773322076801</c:v>
                </c:pt>
                <c:pt idx="485">
                  <c:v>0.20514985225833701</c:v>
                </c:pt>
                <c:pt idx="486">
                  <c:v>0.20557197129590499</c:v>
                </c:pt>
                <c:pt idx="487">
                  <c:v>0.20599409033347399</c:v>
                </c:pt>
                <c:pt idx="488">
                  <c:v>0.20641620937104299</c:v>
                </c:pt>
                <c:pt idx="489">
                  <c:v>0.20683832840861099</c:v>
                </c:pt>
                <c:pt idx="490">
                  <c:v>0.20726044744618</c:v>
                </c:pt>
                <c:pt idx="491">
                  <c:v>0.207682566483748</c:v>
                </c:pt>
                <c:pt idx="492">
                  <c:v>0.208104685521317</c:v>
                </c:pt>
                <c:pt idx="493">
                  <c:v>0.208526804558886</c:v>
                </c:pt>
                <c:pt idx="494">
                  <c:v>0.20894892359645401</c:v>
                </c:pt>
                <c:pt idx="495">
                  <c:v>0.20937104263402301</c:v>
                </c:pt>
                <c:pt idx="496">
                  <c:v>0.20979316167159101</c:v>
                </c:pt>
                <c:pt idx="497">
                  <c:v>0.21021528070916001</c:v>
                </c:pt>
                <c:pt idx="498">
                  <c:v>0.21063739974672899</c:v>
                </c:pt>
                <c:pt idx="499">
                  <c:v>0.21105951878429699</c:v>
                </c:pt>
                <c:pt idx="500">
                  <c:v>0.21148163782186599</c:v>
                </c:pt>
                <c:pt idx="501">
                  <c:v>0.21190375685943399</c:v>
                </c:pt>
                <c:pt idx="502">
                  <c:v>0.212325875897003</c:v>
                </c:pt>
                <c:pt idx="503">
                  <c:v>0.212747994934572</c:v>
                </c:pt>
                <c:pt idx="504">
                  <c:v>0.21317011397214</c:v>
                </c:pt>
                <c:pt idx="505">
                  <c:v>0.213592233009709</c:v>
                </c:pt>
                <c:pt idx="506">
                  <c:v>0.21401435204727701</c:v>
                </c:pt>
                <c:pt idx="507">
                  <c:v>0.21443647108484601</c:v>
                </c:pt>
                <c:pt idx="508">
                  <c:v>0.21485859012241501</c:v>
                </c:pt>
                <c:pt idx="509">
                  <c:v>0.21528070915998301</c:v>
                </c:pt>
                <c:pt idx="510">
                  <c:v>0.21570282819755199</c:v>
                </c:pt>
                <c:pt idx="511">
                  <c:v>0.21612494723511999</c:v>
                </c:pt>
                <c:pt idx="512">
                  <c:v>0.21654706627268899</c:v>
                </c:pt>
                <c:pt idx="513">
                  <c:v>0.21696918531025799</c:v>
                </c:pt>
                <c:pt idx="514">
                  <c:v>0.217391304347826</c:v>
                </c:pt>
                <c:pt idx="515">
                  <c:v>0.217813423385395</c:v>
                </c:pt>
                <c:pt idx="516">
                  <c:v>0.218235542422963</c:v>
                </c:pt>
                <c:pt idx="517">
                  <c:v>0.218657661460532</c:v>
                </c:pt>
                <c:pt idx="518">
                  <c:v>0.21907978049810001</c:v>
                </c:pt>
                <c:pt idx="519">
                  <c:v>0.21950189953566901</c:v>
                </c:pt>
                <c:pt idx="520">
                  <c:v>0.21992401857323801</c:v>
                </c:pt>
                <c:pt idx="521">
                  <c:v>0.22034613761080599</c:v>
                </c:pt>
                <c:pt idx="522">
                  <c:v>0.22076825664837499</c:v>
                </c:pt>
                <c:pt idx="523">
                  <c:v>0.22119037568594299</c:v>
                </c:pt>
                <c:pt idx="524">
                  <c:v>0.22161249472351199</c:v>
                </c:pt>
                <c:pt idx="525">
                  <c:v>0.222034613761081</c:v>
                </c:pt>
                <c:pt idx="526">
                  <c:v>0.222456732798649</c:v>
                </c:pt>
                <c:pt idx="527">
                  <c:v>0.222878851836218</c:v>
                </c:pt>
                <c:pt idx="528">
                  <c:v>0.223300970873786</c:v>
                </c:pt>
                <c:pt idx="529">
                  <c:v>0.22372308991135501</c:v>
                </c:pt>
                <c:pt idx="530">
                  <c:v>0.22414520894892401</c:v>
                </c:pt>
                <c:pt idx="531">
                  <c:v>0.22456732798649201</c:v>
                </c:pt>
                <c:pt idx="532">
                  <c:v>0.22498944702406101</c:v>
                </c:pt>
                <c:pt idx="533">
                  <c:v>0.22541156606162899</c:v>
                </c:pt>
                <c:pt idx="534">
                  <c:v>0.22583368509919799</c:v>
                </c:pt>
                <c:pt idx="535">
                  <c:v>0.22625580413676699</c:v>
                </c:pt>
                <c:pt idx="536">
                  <c:v>0.22667792317433499</c:v>
                </c:pt>
                <c:pt idx="537">
                  <c:v>0.227100042211904</c:v>
                </c:pt>
                <c:pt idx="538">
                  <c:v>0.227522161249472</c:v>
                </c:pt>
                <c:pt idx="539">
                  <c:v>0.227944280287041</c:v>
                </c:pt>
                <c:pt idx="540">
                  <c:v>0.22836639932461</c:v>
                </c:pt>
                <c:pt idx="541">
                  <c:v>0.22878851836217801</c:v>
                </c:pt>
                <c:pt idx="542">
                  <c:v>0.22921063739974701</c:v>
                </c:pt>
                <c:pt idx="543">
                  <c:v>0.22963275643731501</c:v>
                </c:pt>
                <c:pt idx="544">
                  <c:v>0.23005487547488401</c:v>
                </c:pt>
                <c:pt idx="545">
                  <c:v>0.23047699451245299</c:v>
                </c:pt>
                <c:pt idx="546">
                  <c:v>0.23089911355002099</c:v>
                </c:pt>
                <c:pt idx="547">
                  <c:v>0.23132123258758999</c:v>
                </c:pt>
                <c:pt idx="548">
                  <c:v>0.231743351625158</c:v>
                </c:pt>
                <c:pt idx="549">
                  <c:v>0.232165470662727</c:v>
                </c:pt>
                <c:pt idx="550">
                  <c:v>0.232587589700295</c:v>
                </c:pt>
                <c:pt idx="551">
                  <c:v>0.233009708737864</c:v>
                </c:pt>
                <c:pt idx="552">
                  <c:v>0.233431827775433</c:v>
                </c:pt>
                <c:pt idx="553">
                  <c:v>0.23385394681300101</c:v>
                </c:pt>
                <c:pt idx="554">
                  <c:v>0.23427606585057001</c:v>
                </c:pt>
                <c:pt idx="555">
                  <c:v>0.23469818488813801</c:v>
                </c:pt>
                <c:pt idx="556">
                  <c:v>0.23512030392570701</c:v>
                </c:pt>
                <c:pt idx="557">
                  <c:v>0.23554242296327599</c:v>
                </c:pt>
                <c:pt idx="558">
                  <c:v>0.23596454200084399</c:v>
                </c:pt>
                <c:pt idx="559">
                  <c:v>0.23638666103841299</c:v>
                </c:pt>
                <c:pt idx="560">
                  <c:v>0.236808780075981</c:v>
                </c:pt>
                <c:pt idx="561">
                  <c:v>0.23723089911355</c:v>
                </c:pt>
                <c:pt idx="562">
                  <c:v>0.237653018151119</c:v>
                </c:pt>
                <c:pt idx="563">
                  <c:v>0.238075137188687</c:v>
                </c:pt>
                <c:pt idx="564">
                  <c:v>0.238497256226256</c:v>
                </c:pt>
                <c:pt idx="565">
                  <c:v>0.23891937526382401</c:v>
                </c:pt>
                <c:pt idx="566">
                  <c:v>0.23934149430139301</c:v>
                </c:pt>
                <c:pt idx="567">
                  <c:v>0.23976361333896201</c:v>
                </c:pt>
                <c:pt idx="568">
                  <c:v>0.24018573237652999</c:v>
                </c:pt>
                <c:pt idx="569">
                  <c:v>0.24060785141409899</c:v>
                </c:pt>
                <c:pt idx="570">
                  <c:v>0.24102997045166699</c:v>
                </c:pt>
                <c:pt idx="571">
                  <c:v>0.24145208948923599</c:v>
                </c:pt>
                <c:pt idx="572">
                  <c:v>0.241874208526805</c:v>
                </c:pt>
                <c:pt idx="573">
                  <c:v>0.242296327564373</c:v>
                </c:pt>
                <c:pt idx="574">
                  <c:v>0.242718446601942</c:v>
                </c:pt>
                <c:pt idx="575">
                  <c:v>0.24314056563951</c:v>
                </c:pt>
                <c:pt idx="576">
                  <c:v>0.24356268467707901</c:v>
                </c:pt>
                <c:pt idx="577">
                  <c:v>0.24398480371464801</c:v>
                </c:pt>
                <c:pt idx="578">
                  <c:v>0.24440692275221601</c:v>
                </c:pt>
                <c:pt idx="579">
                  <c:v>0.24482904178978501</c:v>
                </c:pt>
                <c:pt idx="580">
                  <c:v>0.24525116082735299</c:v>
                </c:pt>
                <c:pt idx="581">
                  <c:v>0.24567327986492199</c:v>
                </c:pt>
                <c:pt idx="582">
                  <c:v>0.24609539890249099</c:v>
                </c:pt>
                <c:pt idx="583">
                  <c:v>0.24651751794005899</c:v>
                </c:pt>
                <c:pt idx="584">
                  <c:v>0.246939636977628</c:v>
                </c:pt>
                <c:pt idx="585">
                  <c:v>0.247361756015196</c:v>
                </c:pt>
                <c:pt idx="586">
                  <c:v>0.247783875052765</c:v>
                </c:pt>
                <c:pt idx="587">
                  <c:v>0.248205994090334</c:v>
                </c:pt>
                <c:pt idx="588">
                  <c:v>0.24862811312790201</c:v>
                </c:pt>
                <c:pt idx="589">
                  <c:v>0.24905023216547101</c:v>
                </c:pt>
                <c:pt idx="590">
                  <c:v>0.24947235120303901</c:v>
                </c:pt>
                <c:pt idx="591">
                  <c:v>0.24989447024060801</c:v>
                </c:pt>
                <c:pt idx="592">
                  <c:v>0.25031658927817602</c:v>
                </c:pt>
                <c:pt idx="593">
                  <c:v>0.25073870831574502</c:v>
                </c:pt>
                <c:pt idx="594">
                  <c:v>0.25116082735331402</c:v>
                </c:pt>
                <c:pt idx="595">
                  <c:v>0.25158294639088202</c:v>
                </c:pt>
                <c:pt idx="596">
                  <c:v>0.25200506542845102</c:v>
                </c:pt>
                <c:pt idx="597">
                  <c:v>0.25242718446601897</c:v>
                </c:pt>
                <c:pt idx="598">
                  <c:v>0.25284930350358797</c:v>
                </c:pt>
                <c:pt idx="599">
                  <c:v>0.25327142254115698</c:v>
                </c:pt>
                <c:pt idx="600">
                  <c:v>0.25369354157872498</c:v>
                </c:pt>
                <c:pt idx="601">
                  <c:v>0.25411566061629398</c:v>
                </c:pt>
                <c:pt idx="602">
                  <c:v>0.25453777965386198</c:v>
                </c:pt>
                <c:pt idx="603">
                  <c:v>0.25495989869143099</c:v>
                </c:pt>
                <c:pt idx="604">
                  <c:v>0.25538201772899999</c:v>
                </c:pt>
                <c:pt idx="605">
                  <c:v>0.25580413676656799</c:v>
                </c:pt>
                <c:pt idx="606">
                  <c:v>0.25622625580413699</c:v>
                </c:pt>
                <c:pt idx="607">
                  <c:v>0.256648374841705</c:v>
                </c:pt>
                <c:pt idx="608">
                  <c:v>0.257070493879274</c:v>
                </c:pt>
                <c:pt idx="609">
                  <c:v>0.257492612916843</c:v>
                </c:pt>
                <c:pt idx="610">
                  <c:v>0.257914731954411</c:v>
                </c:pt>
                <c:pt idx="611">
                  <c:v>0.25833685099198</c:v>
                </c:pt>
                <c:pt idx="612">
                  <c:v>0.25875897002954801</c:v>
                </c:pt>
                <c:pt idx="613">
                  <c:v>0.25918108906711701</c:v>
                </c:pt>
                <c:pt idx="614">
                  <c:v>0.25960320810468501</c:v>
                </c:pt>
                <c:pt idx="615">
                  <c:v>0.26002532714225401</c:v>
                </c:pt>
                <c:pt idx="616">
                  <c:v>0.26044744617982302</c:v>
                </c:pt>
                <c:pt idx="617">
                  <c:v>0.26086956521739102</c:v>
                </c:pt>
                <c:pt idx="618">
                  <c:v>0.26129168425496002</c:v>
                </c:pt>
                <c:pt idx="619">
                  <c:v>0.26171380329252802</c:v>
                </c:pt>
                <c:pt idx="620">
                  <c:v>0.26213592233009703</c:v>
                </c:pt>
                <c:pt idx="621">
                  <c:v>0.26255804136766597</c:v>
                </c:pt>
                <c:pt idx="622">
                  <c:v>0.26298016040523398</c:v>
                </c:pt>
                <c:pt idx="623">
                  <c:v>0.26340227944280298</c:v>
                </c:pt>
                <c:pt idx="624">
                  <c:v>0.26382439848037098</c:v>
                </c:pt>
                <c:pt idx="625">
                  <c:v>0.26424651751793998</c:v>
                </c:pt>
                <c:pt idx="626">
                  <c:v>0.26466863655550898</c:v>
                </c:pt>
                <c:pt idx="627">
                  <c:v>0.26509075559307699</c:v>
                </c:pt>
                <c:pt idx="628">
                  <c:v>0.26551287463064599</c:v>
                </c:pt>
                <c:pt idx="629">
                  <c:v>0.26593499366821399</c:v>
                </c:pt>
                <c:pt idx="630">
                  <c:v>0.26635711270578299</c:v>
                </c:pt>
                <c:pt idx="631">
                  <c:v>0.266779231743352</c:v>
                </c:pt>
                <c:pt idx="632">
                  <c:v>0.26720135078092</c:v>
                </c:pt>
                <c:pt idx="633">
                  <c:v>0.267623469818489</c:v>
                </c:pt>
                <c:pt idx="634">
                  <c:v>0.268045588856057</c:v>
                </c:pt>
                <c:pt idx="635">
                  <c:v>0.26846770789362601</c:v>
                </c:pt>
                <c:pt idx="636">
                  <c:v>0.26888982693119501</c:v>
                </c:pt>
                <c:pt idx="637">
                  <c:v>0.26931194596876301</c:v>
                </c:pt>
                <c:pt idx="638">
                  <c:v>0.26973406500633201</c:v>
                </c:pt>
                <c:pt idx="639">
                  <c:v>0.27015618404390002</c:v>
                </c:pt>
                <c:pt idx="640">
                  <c:v>0.27057830308146902</c:v>
                </c:pt>
                <c:pt idx="641">
                  <c:v>0.27100042211903802</c:v>
                </c:pt>
                <c:pt idx="642">
                  <c:v>0.27142254115660602</c:v>
                </c:pt>
                <c:pt idx="643">
                  <c:v>0.27184466019417503</c:v>
                </c:pt>
                <c:pt idx="644">
                  <c:v>0.27226677923174297</c:v>
                </c:pt>
                <c:pt idx="645">
                  <c:v>0.27268889826931197</c:v>
                </c:pt>
                <c:pt idx="646">
                  <c:v>0.27311101730688098</c:v>
                </c:pt>
                <c:pt idx="647">
                  <c:v>0.27353313634444898</c:v>
                </c:pt>
                <c:pt idx="648">
                  <c:v>0.27395525538201798</c:v>
                </c:pt>
                <c:pt idx="649">
                  <c:v>0.27437737441958598</c:v>
                </c:pt>
                <c:pt idx="650">
                  <c:v>0.27479949345715499</c:v>
                </c:pt>
                <c:pt idx="651">
                  <c:v>0.27522161249472299</c:v>
                </c:pt>
                <c:pt idx="652">
                  <c:v>0.27564373153229199</c:v>
                </c:pt>
                <c:pt idx="653">
                  <c:v>0.27606585056986099</c:v>
                </c:pt>
                <c:pt idx="654">
                  <c:v>0.276487969607429</c:v>
                </c:pt>
                <c:pt idx="655">
                  <c:v>0.276910088644998</c:v>
                </c:pt>
                <c:pt idx="656">
                  <c:v>0.277332207682567</c:v>
                </c:pt>
                <c:pt idx="657">
                  <c:v>0.277754326720135</c:v>
                </c:pt>
                <c:pt idx="658">
                  <c:v>0.27817644575770401</c:v>
                </c:pt>
                <c:pt idx="659">
                  <c:v>0.27859856479527201</c:v>
                </c:pt>
                <c:pt idx="660">
                  <c:v>0.27902068383284101</c:v>
                </c:pt>
                <c:pt idx="661">
                  <c:v>0.27944280287040901</c:v>
                </c:pt>
                <c:pt idx="662">
                  <c:v>0.27986492190797801</c:v>
                </c:pt>
                <c:pt idx="663">
                  <c:v>0.28028704094554702</c:v>
                </c:pt>
                <c:pt idx="664">
                  <c:v>0.28070915998311502</c:v>
                </c:pt>
                <c:pt idx="665">
                  <c:v>0.28113127902068402</c:v>
                </c:pt>
                <c:pt idx="666">
                  <c:v>0.28155339805825202</c:v>
                </c:pt>
                <c:pt idx="667">
                  <c:v>0.28197551709582103</c:v>
                </c:pt>
                <c:pt idx="668">
                  <c:v>0.28239763613338997</c:v>
                </c:pt>
                <c:pt idx="669">
                  <c:v>0.28281975517095798</c:v>
                </c:pt>
                <c:pt idx="670">
                  <c:v>0.28324187420852698</c:v>
                </c:pt>
                <c:pt idx="671">
                  <c:v>0.28366399324609498</c:v>
                </c:pt>
                <c:pt idx="672">
                  <c:v>0.28408611228366398</c:v>
                </c:pt>
                <c:pt idx="673">
                  <c:v>0.28450823132123298</c:v>
                </c:pt>
                <c:pt idx="674">
                  <c:v>0.28493035035880099</c:v>
                </c:pt>
                <c:pt idx="675">
                  <c:v>0.28535246939636999</c:v>
                </c:pt>
                <c:pt idx="676">
                  <c:v>0.28577458843393799</c:v>
                </c:pt>
                <c:pt idx="677">
                  <c:v>0.28619670747150699</c:v>
                </c:pt>
                <c:pt idx="678">
                  <c:v>0.286618826509076</c:v>
                </c:pt>
                <c:pt idx="679">
                  <c:v>0.287040945546644</c:v>
                </c:pt>
                <c:pt idx="680">
                  <c:v>0.287463064584213</c:v>
                </c:pt>
                <c:pt idx="681">
                  <c:v>0.287885183621781</c:v>
                </c:pt>
                <c:pt idx="682">
                  <c:v>0.28830730265935001</c:v>
                </c:pt>
                <c:pt idx="683">
                  <c:v>0.28872942169691801</c:v>
                </c:pt>
                <c:pt idx="684">
                  <c:v>0.28915154073448701</c:v>
                </c:pt>
                <c:pt idx="685">
                  <c:v>0.28957365977205601</c:v>
                </c:pt>
                <c:pt idx="686">
                  <c:v>0.28999577880962402</c:v>
                </c:pt>
                <c:pt idx="687">
                  <c:v>0.29041789784719302</c:v>
                </c:pt>
                <c:pt idx="688">
                  <c:v>0.29084001688476202</c:v>
                </c:pt>
                <c:pt idx="689">
                  <c:v>0.29126213592233002</c:v>
                </c:pt>
                <c:pt idx="690">
                  <c:v>0.29168425495989903</c:v>
                </c:pt>
                <c:pt idx="691">
                  <c:v>0.29210637399746697</c:v>
                </c:pt>
                <c:pt idx="692">
                  <c:v>0.29252849303503597</c:v>
                </c:pt>
                <c:pt idx="693">
                  <c:v>0.29295061207260398</c:v>
                </c:pt>
                <c:pt idx="694">
                  <c:v>0.29337273111017298</c:v>
                </c:pt>
                <c:pt idx="695">
                  <c:v>0.29379485014774198</c:v>
                </c:pt>
                <c:pt idx="696">
                  <c:v>0.29421696918530998</c:v>
                </c:pt>
                <c:pt idx="697">
                  <c:v>0.29463908822287899</c:v>
                </c:pt>
                <c:pt idx="698">
                  <c:v>0.29506120726044799</c:v>
                </c:pt>
                <c:pt idx="699">
                  <c:v>0.29548332629801599</c:v>
                </c:pt>
                <c:pt idx="700">
                  <c:v>0.29590544533558499</c:v>
                </c:pt>
                <c:pt idx="701">
                  <c:v>0.296327564373153</c:v>
                </c:pt>
                <c:pt idx="702">
                  <c:v>0.296749683410722</c:v>
                </c:pt>
                <c:pt idx="703">
                  <c:v>0.29717180244829</c:v>
                </c:pt>
                <c:pt idx="704">
                  <c:v>0.297593921485859</c:v>
                </c:pt>
                <c:pt idx="705">
                  <c:v>0.29801604052342801</c:v>
                </c:pt>
                <c:pt idx="706">
                  <c:v>0.29843815956099601</c:v>
                </c:pt>
                <c:pt idx="707">
                  <c:v>0.29886027859856501</c:v>
                </c:pt>
                <c:pt idx="708">
                  <c:v>0.29928239763613301</c:v>
                </c:pt>
                <c:pt idx="709">
                  <c:v>0.29970451667370201</c:v>
                </c:pt>
                <c:pt idx="710">
                  <c:v>0.30012663571127102</c:v>
                </c:pt>
                <c:pt idx="711">
                  <c:v>0.30054875474883902</c:v>
                </c:pt>
                <c:pt idx="712">
                  <c:v>0.30097087378640802</c:v>
                </c:pt>
                <c:pt idx="713">
                  <c:v>0.30139299282397602</c:v>
                </c:pt>
                <c:pt idx="714">
                  <c:v>0.30181511186154503</c:v>
                </c:pt>
                <c:pt idx="715">
                  <c:v>0.30223723089911297</c:v>
                </c:pt>
                <c:pt idx="716">
                  <c:v>0.30265934993668198</c:v>
                </c:pt>
                <c:pt idx="717">
                  <c:v>0.30308146897425098</c:v>
                </c:pt>
                <c:pt idx="718">
                  <c:v>0.30350358801181898</c:v>
                </c:pt>
                <c:pt idx="719">
                  <c:v>0.30392570704938798</c:v>
                </c:pt>
                <c:pt idx="720">
                  <c:v>0.30434782608695699</c:v>
                </c:pt>
                <c:pt idx="721">
                  <c:v>0.30476994512452499</c:v>
                </c:pt>
                <c:pt idx="722">
                  <c:v>0.30519206416209399</c:v>
                </c:pt>
                <c:pt idx="723">
                  <c:v>0.30561418319966199</c:v>
                </c:pt>
                <c:pt idx="724">
                  <c:v>0.30603630223723099</c:v>
                </c:pt>
                <c:pt idx="725">
                  <c:v>0.3064584212748</c:v>
                </c:pt>
                <c:pt idx="726">
                  <c:v>0.306880540312368</c:v>
                </c:pt>
                <c:pt idx="727">
                  <c:v>0.307302659349937</c:v>
                </c:pt>
                <c:pt idx="728">
                  <c:v>0.307724778387505</c:v>
                </c:pt>
                <c:pt idx="729">
                  <c:v>0.30814689742507401</c:v>
                </c:pt>
                <c:pt idx="730">
                  <c:v>0.30856901646264201</c:v>
                </c:pt>
                <c:pt idx="731">
                  <c:v>0.30899113550021101</c:v>
                </c:pt>
                <c:pt idx="732">
                  <c:v>0.30941325453778001</c:v>
                </c:pt>
                <c:pt idx="733">
                  <c:v>0.30983537357534802</c:v>
                </c:pt>
                <c:pt idx="734">
                  <c:v>0.31025749261291702</c:v>
                </c:pt>
                <c:pt idx="735">
                  <c:v>0.31067961165048502</c:v>
                </c:pt>
                <c:pt idx="736">
                  <c:v>0.31110173068805402</c:v>
                </c:pt>
                <c:pt idx="737">
                  <c:v>0.31152384972562303</c:v>
                </c:pt>
                <c:pt idx="738">
                  <c:v>0.31194596876319097</c:v>
                </c:pt>
                <c:pt idx="739">
                  <c:v>0.31236808780075997</c:v>
                </c:pt>
                <c:pt idx="740">
                  <c:v>0.31279020683832798</c:v>
                </c:pt>
                <c:pt idx="741">
                  <c:v>0.31321232587589698</c:v>
                </c:pt>
                <c:pt idx="742">
                  <c:v>0.31363444491346598</c:v>
                </c:pt>
                <c:pt idx="743">
                  <c:v>0.31405656395103398</c:v>
                </c:pt>
                <c:pt idx="744">
                  <c:v>0.31447868298860299</c:v>
                </c:pt>
                <c:pt idx="745">
                  <c:v>0.31490080202617099</c:v>
                </c:pt>
                <c:pt idx="746">
                  <c:v>0.31532292106373999</c:v>
                </c:pt>
                <c:pt idx="747">
                  <c:v>0.31574504010130799</c:v>
                </c:pt>
                <c:pt idx="748">
                  <c:v>0.316167159138877</c:v>
                </c:pt>
                <c:pt idx="749">
                  <c:v>0.316589278176446</c:v>
                </c:pt>
                <c:pt idx="750">
                  <c:v>0.317011397214014</c:v>
                </c:pt>
                <c:pt idx="751">
                  <c:v>0.317433516251583</c:v>
                </c:pt>
                <c:pt idx="752">
                  <c:v>0.31785563528915201</c:v>
                </c:pt>
                <c:pt idx="753">
                  <c:v>0.31827775432672001</c:v>
                </c:pt>
                <c:pt idx="754">
                  <c:v>0.31869987336428901</c:v>
                </c:pt>
                <c:pt idx="755">
                  <c:v>0.31912199240185701</c:v>
                </c:pt>
                <c:pt idx="756">
                  <c:v>0.31954411143942602</c:v>
                </c:pt>
                <c:pt idx="757">
                  <c:v>0.31996623047699402</c:v>
                </c:pt>
                <c:pt idx="758">
                  <c:v>0.32038834951456302</c:v>
                </c:pt>
                <c:pt idx="759">
                  <c:v>0.32081046855213202</c:v>
                </c:pt>
                <c:pt idx="760">
                  <c:v>0.32123258758970002</c:v>
                </c:pt>
                <c:pt idx="761">
                  <c:v>0.32165470662726903</c:v>
                </c:pt>
                <c:pt idx="762">
                  <c:v>0.32207682566483797</c:v>
                </c:pt>
                <c:pt idx="763">
                  <c:v>0.32249894470240598</c:v>
                </c:pt>
                <c:pt idx="764">
                  <c:v>0.32292106373997498</c:v>
                </c:pt>
                <c:pt idx="765">
                  <c:v>0.32334318277754298</c:v>
                </c:pt>
                <c:pt idx="766">
                  <c:v>0.32376530181511198</c:v>
                </c:pt>
                <c:pt idx="767">
                  <c:v>0.32418742085267999</c:v>
                </c:pt>
                <c:pt idx="768">
                  <c:v>0.32460953989024899</c:v>
                </c:pt>
                <c:pt idx="769">
                  <c:v>0.32503165892781799</c:v>
                </c:pt>
                <c:pt idx="770">
                  <c:v>0.32545377796538599</c:v>
                </c:pt>
                <c:pt idx="771">
                  <c:v>0.325875897002955</c:v>
                </c:pt>
                <c:pt idx="772">
                  <c:v>0.326298016040523</c:v>
                </c:pt>
                <c:pt idx="773">
                  <c:v>0.326720135078092</c:v>
                </c:pt>
                <c:pt idx="774">
                  <c:v>0.327142254115661</c:v>
                </c:pt>
                <c:pt idx="775">
                  <c:v>0.327564373153229</c:v>
                </c:pt>
                <c:pt idx="776">
                  <c:v>0.32798649219079801</c:v>
                </c:pt>
                <c:pt idx="777">
                  <c:v>0.32840861122836601</c:v>
                </c:pt>
                <c:pt idx="778">
                  <c:v>0.32883073026593501</c:v>
                </c:pt>
                <c:pt idx="779">
                  <c:v>0.32925284930350401</c:v>
                </c:pt>
                <c:pt idx="780">
                  <c:v>0.32967496834107202</c:v>
                </c:pt>
                <c:pt idx="781">
                  <c:v>0.33009708737864102</c:v>
                </c:pt>
                <c:pt idx="782">
                  <c:v>0.33051920641620902</c:v>
                </c:pt>
                <c:pt idx="783">
                  <c:v>0.33094132545377802</c:v>
                </c:pt>
                <c:pt idx="784">
                  <c:v>0.33136344449134703</c:v>
                </c:pt>
                <c:pt idx="785">
                  <c:v>0.33178556352891497</c:v>
                </c:pt>
                <c:pt idx="786">
                  <c:v>0.33220768256648397</c:v>
                </c:pt>
                <c:pt idx="787">
                  <c:v>0.33262980160405198</c:v>
                </c:pt>
                <c:pt idx="788">
                  <c:v>0.33305192064162098</c:v>
                </c:pt>
                <c:pt idx="789">
                  <c:v>0.33347403967918998</c:v>
                </c:pt>
                <c:pt idx="790">
                  <c:v>0.33389615871675798</c:v>
                </c:pt>
                <c:pt idx="791">
                  <c:v>0.33431827775432699</c:v>
                </c:pt>
                <c:pt idx="792">
                  <c:v>0.33474039679189499</c:v>
                </c:pt>
                <c:pt idx="793">
                  <c:v>0.33516251582946399</c:v>
                </c:pt>
                <c:pt idx="794">
                  <c:v>0.33558463486703299</c:v>
                </c:pt>
                <c:pt idx="795">
                  <c:v>0.336006753904601</c:v>
                </c:pt>
                <c:pt idx="796">
                  <c:v>0.33642887294217</c:v>
                </c:pt>
                <c:pt idx="797">
                  <c:v>0.336850991979738</c:v>
                </c:pt>
                <c:pt idx="798">
                  <c:v>0.337273111017307</c:v>
                </c:pt>
                <c:pt idx="799">
                  <c:v>0.33769523005487501</c:v>
                </c:pt>
                <c:pt idx="800">
                  <c:v>0.33811734909244401</c:v>
                </c:pt>
                <c:pt idx="801">
                  <c:v>0.33853946813001301</c:v>
                </c:pt>
                <c:pt idx="802">
                  <c:v>0.33896158716758101</c:v>
                </c:pt>
                <c:pt idx="803">
                  <c:v>0.33938370620515002</c:v>
                </c:pt>
                <c:pt idx="804">
                  <c:v>0.33980582524271902</c:v>
                </c:pt>
                <c:pt idx="805">
                  <c:v>0.34022794428028702</c:v>
                </c:pt>
                <c:pt idx="806">
                  <c:v>0.34065006331785602</c:v>
                </c:pt>
                <c:pt idx="807">
                  <c:v>0.34107218235542403</c:v>
                </c:pt>
                <c:pt idx="808">
                  <c:v>0.34149430139299303</c:v>
                </c:pt>
                <c:pt idx="809">
                  <c:v>0.34191642043056097</c:v>
                </c:pt>
                <c:pt idx="810">
                  <c:v>0.34233853946812998</c:v>
                </c:pt>
                <c:pt idx="811">
                  <c:v>0.34276065850569898</c:v>
                </c:pt>
                <c:pt idx="812">
                  <c:v>0.34318277754326698</c:v>
                </c:pt>
                <c:pt idx="813">
                  <c:v>0.34360489658083598</c:v>
                </c:pt>
                <c:pt idx="814">
                  <c:v>0.34402701561840399</c:v>
                </c:pt>
                <c:pt idx="815">
                  <c:v>0.34444913465597299</c:v>
                </c:pt>
                <c:pt idx="816">
                  <c:v>0.34487125369354199</c:v>
                </c:pt>
                <c:pt idx="817">
                  <c:v>0.34529337273110999</c:v>
                </c:pt>
                <c:pt idx="818">
                  <c:v>0.345715491768679</c:v>
                </c:pt>
                <c:pt idx="819">
                  <c:v>0.346137610806247</c:v>
                </c:pt>
                <c:pt idx="820">
                  <c:v>0.346559729843816</c:v>
                </c:pt>
                <c:pt idx="821">
                  <c:v>0.346981848881385</c:v>
                </c:pt>
                <c:pt idx="822">
                  <c:v>0.347403967918953</c:v>
                </c:pt>
                <c:pt idx="823">
                  <c:v>0.34782608695652201</c:v>
                </c:pt>
                <c:pt idx="824">
                  <c:v>0.34824820599409001</c:v>
                </c:pt>
                <c:pt idx="825">
                  <c:v>0.34867032503165901</c:v>
                </c:pt>
                <c:pt idx="826">
                  <c:v>0.34909244406922801</c:v>
                </c:pt>
                <c:pt idx="827">
                  <c:v>0.34951456310679602</c:v>
                </c:pt>
                <c:pt idx="828">
                  <c:v>0.34993668214436502</c:v>
                </c:pt>
                <c:pt idx="829">
                  <c:v>0.35035880118193302</c:v>
                </c:pt>
                <c:pt idx="830">
                  <c:v>0.35078092021950202</c:v>
                </c:pt>
                <c:pt idx="831">
                  <c:v>0.35120303925707003</c:v>
                </c:pt>
                <c:pt idx="832">
                  <c:v>0.35162515829463897</c:v>
                </c:pt>
                <c:pt idx="833">
                  <c:v>0.35204727733220798</c:v>
                </c:pt>
                <c:pt idx="834">
                  <c:v>0.35246939636977598</c:v>
                </c:pt>
                <c:pt idx="835">
                  <c:v>0.35289151540734498</c:v>
                </c:pt>
                <c:pt idx="836">
                  <c:v>0.35331363444491298</c:v>
                </c:pt>
                <c:pt idx="837">
                  <c:v>0.35373575348248198</c:v>
                </c:pt>
                <c:pt idx="838">
                  <c:v>0.35415787252005099</c:v>
                </c:pt>
                <c:pt idx="839">
                  <c:v>0.35457999155761899</c:v>
                </c:pt>
                <c:pt idx="840">
                  <c:v>0.35500211059518799</c:v>
                </c:pt>
                <c:pt idx="841">
                  <c:v>0.35542422963275599</c:v>
                </c:pt>
                <c:pt idx="842">
                  <c:v>0.355846348670325</c:v>
                </c:pt>
                <c:pt idx="843">
                  <c:v>0.356268467707894</c:v>
                </c:pt>
                <c:pt idx="844">
                  <c:v>0.356690586745462</c:v>
                </c:pt>
                <c:pt idx="845">
                  <c:v>0.357112705783031</c:v>
                </c:pt>
                <c:pt idx="846">
                  <c:v>0.35753482482059901</c:v>
                </c:pt>
                <c:pt idx="847">
                  <c:v>0.35795694385816801</c:v>
                </c:pt>
                <c:pt idx="848">
                  <c:v>0.35837906289573701</c:v>
                </c:pt>
                <c:pt idx="849">
                  <c:v>0.35880118193330501</c:v>
                </c:pt>
                <c:pt idx="850">
                  <c:v>0.35922330097087402</c:v>
                </c:pt>
                <c:pt idx="851">
                  <c:v>0.35964542000844202</c:v>
                </c:pt>
                <c:pt idx="852">
                  <c:v>0.36006753904601102</c:v>
                </c:pt>
                <c:pt idx="853">
                  <c:v>0.36048965808358002</c:v>
                </c:pt>
                <c:pt idx="854">
                  <c:v>0.36091177712114803</c:v>
                </c:pt>
                <c:pt idx="855">
                  <c:v>0.36133389615871703</c:v>
                </c:pt>
                <c:pt idx="856">
                  <c:v>0.36175601519628497</c:v>
                </c:pt>
                <c:pt idx="857">
                  <c:v>0.36217813423385398</c:v>
                </c:pt>
                <c:pt idx="858">
                  <c:v>0.36260025327142298</c:v>
                </c:pt>
                <c:pt idx="859">
                  <c:v>0.36302237230899098</c:v>
                </c:pt>
                <c:pt idx="860">
                  <c:v>0.36344449134655998</c:v>
                </c:pt>
                <c:pt idx="861">
                  <c:v>0.36386661038412799</c:v>
                </c:pt>
                <c:pt idx="862">
                  <c:v>0.36428872942169699</c:v>
                </c:pt>
                <c:pt idx="863">
                  <c:v>0.36471084845926499</c:v>
                </c:pt>
                <c:pt idx="864">
                  <c:v>0.36513296749683399</c:v>
                </c:pt>
                <c:pt idx="865">
                  <c:v>0.365555086534403</c:v>
                </c:pt>
                <c:pt idx="866">
                  <c:v>0.365977205571971</c:v>
                </c:pt>
                <c:pt idx="867">
                  <c:v>0.36639932460954</c:v>
                </c:pt>
                <c:pt idx="868">
                  <c:v>0.366821443647109</c:v>
                </c:pt>
                <c:pt idx="869">
                  <c:v>0.36724356268467701</c:v>
                </c:pt>
                <c:pt idx="870">
                  <c:v>0.36766568172224601</c:v>
                </c:pt>
                <c:pt idx="871">
                  <c:v>0.36808780075981401</c:v>
                </c:pt>
                <c:pt idx="872">
                  <c:v>0.36850991979738301</c:v>
                </c:pt>
                <c:pt idx="873">
                  <c:v>0.36893203883495101</c:v>
                </c:pt>
                <c:pt idx="874">
                  <c:v>0.36935415787252002</c:v>
                </c:pt>
                <c:pt idx="875">
                  <c:v>0.36977627691008902</c:v>
                </c:pt>
                <c:pt idx="876">
                  <c:v>0.37019839594765702</c:v>
                </c:pt>
                <c:pt idx="877">
                  <c:v>0.37062051498522602</c:v>
                </c:pt>
                <c:pt idx="878">
                  <c:v>0.37104263402279403</c:v>
                </c:pt>
                <c:pt idx="879">
                  <c:v>0.37146475306036297</c:v>
                </c:pt>
                <c:pt idx="880">
                  <c:v>0.37188687209793198</c:v>
                </c:pt>
                <c:pt idx="881">
                  <c:v>0.37230899113549998</c:v>
                </c:pt>
                <c:pt idx="882">
                  <c:v>0.37273111017306898</c:v>
                </c:pt>
                <c:pt idx="883">
                  <c:v>0.37315322921063698</c:v>
                </c:pt>
                <c:pt idx="884">
                  <c:v>0.37357534824820599</c:v>
                </c:pt>
                <c:pt idx="885">
                  <c:v>0.37399746728577499</c:v>
                </c:pt>
                <c:pt idx="886">
                  <c:v>0.37441958632334299</c:v>
                </c:pt>
                <c:pt idx="887">
                  <c:v>0.37484170536091199</c:v>
                </c:pt>
                <c:pt idx="888">
                  <c:v>0.37526382439847999</c:v>
                </c:pt>
                <c:pt idx="889">
                  <c:v>0.375685943436049</c:v>
                </c:pt>
                <c:pt idx="890">
                  <c:v>0.376108062473618</c:v>
                </c:pt>
                <c:pt idx="891">
                  <c:v>0.376530181511186</c:v>
                </c:pt>
                <c:pt idx="892">
                  <c:v>0.376952300548755</c:v>
                </c:pt>
                <c:pt idx="893">
                  <c:v>0.37737441958632301</c:v>
                </c:pt>
                <c:pt idx="894">
                  <c:v>0.37779653862389201</c:v>
                </c:pt>
                <c:pt idx="895">
                  <c:v>0.37821865766146101</c:v>
                </c:pt>
                <c:pt idx="896">
                  <c:v>0.37864077669902901</c:v>
                </c:pt>
                <c:pt idx="897">
                  <c:v>0.37906289573659802</c:v>
                </c:pt>
                <c:pt idx="898">
                  <c:v>0.37948501477416602</c:v>
                </c:pt>
                <c:pt idx="899">
                  <c:v>0.37990713381173502</c:v>
                </c:pt>
                <c:pt idx="900">
                  <c:v>0.38032925284930402</c:v>
                </c:pt>
                <c:pt idx="901">
                  <c:v>0.38075137188687203</c:v>
                </c:pt>
                <c:pt idx="902">
                  <c:v>0.38117349092444103</c:v>
                </c:pt>
                <c:pt idx="903">
                  <c:v>0.38159560996200897</c:v>
                </c:pt>
                <c:pt idx="904">
                  <c:v>0.38201772899957798</c:v>
                </c:pt>
                <c:pt idx="905">
                  <c:v>0.38243984803714598</c:v>
                </c:pt>
                <c:pt idx="906">
                  <c:v>0.38286196707471498</c:v>
                </c:pt>
                <c:pt idx="907">
                  <c:v>0.38328408611228398</c:v>
                </c:pt>
                <c:pt idx="908">
                  <c:v>0.38370620514985199</c:v>
                </c:pt>
                <c:pt idx="909">
                  <c:v>0.38412832418742099</c:v>
                </c:pt>
                <c:pt idx="910">
                  <c:v>0.38455044322498899</c:v>
                </c:pt>
                <c:pt idx="911">
                  <c:v>0.38497256226255799</c:v>
                </c:pt>
                <c:pt idx="912">
                  <c:v>0.385394681300127</c:v>
                </c:pt>
                <c:pt idx="913">
                  <c:v>0.385816800337695</c:v>
                </c:pt>
                <c:pt idx="914">
                  <c:v>0.386238919375264</c:v>
                </c:pt>
                <c:pt idx="915">
                  <c:v>0.386661038412832</c:v>
                </c:pt>
                <c:pt idx="916">
                  <c:v>0.38708315745040101</c:v>
                </c:pt>
                <c:pt idx="917">
                  <c:v>0.38750527648797001</c:v>
                </c:pt>
                <c:pt idx="918">
                  <c:v>0.38792739552553801</c:v>
                </c:pt>
                <c:pt idx="919">
                  <c:v>0.38834951456310701</c:v>
                </c:pt>
                <c:pt idx="920">
                  <c:v>0.38877163360067502</c:v>
                </c:pt>
                <c:pt idx="921">
                  <c:v>0.38919375263824402</c:v>
                </c:pt>
                <c:pt idx="922">
                  <c:v>0.38961587167581302</c:v>
                </c:pt>
                <c:pt idx="923">
                  <c:v>0.39003799071338102</c:v>
                </c:pt>
                <c:pt idx="924">
                  <c:v>0.39046010975095002</c:v>
                </c:pt>
                <c:pt idx="925">
                  <c:v>0.39088222878851803</c:v>
                </c:pt>
                <c:pt idx="926">
                  <c:v>0.39130434782608697</c:v>
                </c:pt>
                <c:pt idx="927">
                  <c:v>0.39172646686365598</c:v>
                </c:pt>
                <c:pt idx="928">
                  <c:v>0.39214858590122398</c:v>
                </c:pt>
                <c:pt idx="929">
                  <c:v>0.39257070493879298</c:v>
                </c:pt>
                <c:pt idx="930">
                  <c:v>0.39299282397636098</c:v>
                </c:pt>
                <c:pt idx="931">
                  <c:v>0.39341494301392999</c:v>
                </c:pt>
                <c:pt idx="932">
                  <c:v>0.39383706205149899</c:v>
                </c:pt>
                <c:pt idx="933">
                  <c:v>0.39425918108906699</c:v>
                </c:pt>
                <c:pt idx="934">
                  <c:v>0.39468130012663599</c:v>
                </c:pt>
                <c:pt idx="935">
                  <c:v>0.39510341916420399</c:v>
                </c:pt>
                <c:pt idx="936">
                  <c:v>0.395525538201773</c:v>
                </c:pt>
                <c:pt idx="937">
                  <c:v>0.395947657239342</c:v>
                </c:pt>
                <c:pt idx="938">
                  <c:v>0.39636977627691</c:v>
                </c:pt>
                <c:pt idx="939">
                  <c:v>0.396791895314479</c:v>
                </c:pt>
                <c:pt idx="940">
                  <c:v>0.39721401435204701</c:v>
                </c:pt>
                <c:pt idx="941">
                  <c:v>0.39763613338961601</c:v>
                </c:pt>
                <c:pt idx="942">
                  <c:v>0.39805825242718401</c:v>
                </c:pt>
                <c:pt idx="943">
                  <c:v>0.39848037146475301</c:v>
                </c:pt>
                <c:pt idx="944">
                  <c:v>0.39890249050232202</c:v>
                </c:pt>
                <c:pt idx="945">
                  <c:v>0.39932460953989002</c:v>
                </c:pt>
                <c:pt idx="946">
                  <c:v>0.39974672857745902</c:v>
                </c:pt>
                <c:pt idx="947">
                  <c:v>0.40016884761502702</c:v>
                </c:pt>
                <c:pt idx="948">
                  <c:v>0.40059096665259603</c:v>
                </c:pt>
                <c:pt idx="949">
                  <c:v>0.40101308569016503</c:v>
                </c:pt>
                <c:pt idx="950">
                  <c:v>0.40143520472773297</c:v>
                </c:pt>
                <c:pt idx="951">
                  <c:v>0.40185732376530198</c:v>
                </c:pt>
                <c:pt idx="952">
                  <c:v>0.40227944280286998</c:v>
                </c:pt>
                <c:pt idx="953">
                  <c:v>0.40270156184043898</c:v>
                </c:pt>
                <c:pt idx="954">
                  <c:v>0.40312368087800798</c:v>
                </c:pt>
                <c:pt idx="955">
                  <c:v>0.40354579991557599</c:v>
                </c:pt>
                <c:pt idx="956">
                  <c:v>0.40396791895314499</c:v>
                </c:pt>
                <c:pt idx="957">
                  <c:v>0.40439003799071299</c:v>
                </c:pt>
                <c:pt idx="958">
                  <c:v>0.40481215702828199</c:v>
                </c:pt>
                <c:pt idx="959">
                  <c:v>0.405234276065851</c:v>
                </c:pt>
                <c:pt idx="960">
                  <c:v>0.405656395103419</c:v>
                </c:pt>
                <c:pt idx="961">
                  <c:v>0.406078514140988</c:v>
                </c:pt>
                <c:pt idx="962">
                  <c:v>0.406500633178556</c:v>
                </c:pt>
                <c:pt idx="963">
                  <c:v>0.40692275221612501</c:v>
                </c:pt>
                <c:pt idx="964">
                  <c:v>0.40734487125369401</c:v>
                </c:pt>
                <c:pt idx="965">
                  <c:v>0.40776699029126201</c:v>
                </c:pt>
                <c:pt idx="966">
                  <c:v>0.40818910932883101</c:v>
                </c:pt>
                <c:pt idx="967">
                  <c:v>0.40861122836639902</c:v>
                </c:pt>
                <c:pt idx="968">
                  <c:v>0.40903334740396802</c:v>
                </c:pt>
                <c:pt idx="969">
                  <c:v>0.40945546644153602</c:v>
                </c:pt>
                <c:pt idx="970">
                  <c:v>0.40987758547910502</c:v>
                </c:pt>
                <c:pt idx="971">
                  <c:v>0.41029970451667402</c:v>
                </c:pt>
                <c:pt idx="972">
                  <c:v>0.41072182355424203</c:v>
                </c:pt>
                <c:pt idx="973">
                  <c:v>0.41114394259181097</c:v>
                </c:pt>
                <c:pt idx="974">
                  <c:v>0.41156606162937998</c:v>
                </c:pt>
                <c:pt idx="975">
                  <c:v>0.41198818066694798</c:v>
                </c:pt>
                <c:pt idx="976">
                  <c:v>0.41241029970451698</c:v>
                </c:pt>
                <c:pt idx="977">
                  <c:v>0.41283241874208498</c:v>
                </c:pt>
                <c:pt idx="978">
                  <c:v>0.41325453777965399</c:v>
                </c:pt>
                <c:pt idx="979">
                  <c:v>0.41367665681722199</c:v>
                </c:pt>
                <c:pt idx="980">
                  <c:v>0.41409877585479099</c:v>
                </c:pt>
                <c:pt idx="981">
                  <c:v>0.41452089489235999</c:v>
                </c:pt>
                <c:pt idx="982">
                  <c:v>0.414943013929928</c:v>
                </c:pt>
                <c:pt idx="983">
                  <c:v>0.415365132967497</c:v>
                </c:pt>
                <c:pt idx="984">
                  <c:v>0.415787252005065</c:v>
                </c:pt>
                <c:pt idx="985">
                  <c:v>0.416209371042634</c:v>
                </c:pt>
                <c:pt idx="986">
                  <c:v>0.416631490080203</c:v>
                </c:pt>
                <c:pt idx="987">
                  <c:v>0.41705360911777101</c:v>
                </c:pt>
                <c:pt idx="988">
                  <c:v>0.41747572815534001</c:v>
                </c:pt>
                <c:pt idx="989">
                  <c:v>0.41789784719290801</c:v>
                </c:pt>
                <c:pt idx="990">
                  <c:v>0.41831996623047701</c:v>
                </c:pt>
                <c:pt idx="991">
                  <c:v>0.41874208526804602</c:v>
                </c:pt>
                <c:pt idx="992">
                  <c:v>0.41916420430561402</c:v>
                </c:pt>
                <c:pt idx="993">
                  <c:v>0.41958632334318302</c:v>
                </c:pt>
                <c:pt idx="994">
                  <c:v>0.42000844238075102</c:v>
                </c:pt>
                <c:pt idx="995">
                  <c:v>0.42043056141832003</c:v>
                </c:pt>
                <c:pt idx="996">
                  <c:v>0.42085268045588903</c:v>
                </c:pt>
                <c:pt idx="997">
                  <c:v>0.42127479949345698</c:v>
                </c:pt>
                <c:pt idx="998">
                  <c:v>0.42169691853102598</c:v>
                </c:pt>
                <c:pt idx="999">
                  <c:v>0.42211903756859398</c:v>
                </c:pt>
                <c:pt idx="1000">
                  <c:v>0.42254115660616298</c:v>
                </c:pt>
                <c:pt idx="1001">
                  <c:v>0.42296327564373198</c:v>
                </c:pt>
                <c:pt idx="1002">
                  <c:v>0.42338539468129999</c:v>
                </c:pt>
                <c:pt idx="1003">
                  <c:v>0.42380751371886899</c:v>
                </c:pt>
                <c:pt idx="1004">
                  <c:v>0.42422963275643699</c:v>
                </c:pt>
                <c:pt idx="1005">
                  <c:v>0.42465175179400599</c:v>
                </c:pt>
                <c:pt idx="1006">
                  <c:v>0.425073870831575</c:v>
                </c:pt>
                <c:pt idx="1007">
                  <c:v>0.425495989869143</c:v>
                </c:pt>
                <c:pt idx="1008">
                  <c:v>0.425918108906712</c:v>
                </c:pt>
                <c:pt idx="1009">
                  <c:v>0.42634022794428</c:v>
                </c:pt>
                <c:pt idx="1010">
                  <c:v>0.42676234698184901</c:v>
                </c:pt>
                <c:pt idx="1011">
                  <c:v>0.42718446601941801</c:v>
                </c:pt>
                <c:pt idx="1012">
                  <c:v>0.42760658505698601</c:v>
                </c:pt>
                <c:pt idx="1013">
                  <c:v>0.42802870409455501</c:v>
                </c:pt>
                <c:pt idx="1014">
                  <c:v>0.42845082313212302</c:v>
                </c:pt>
                <c:pt idx="1015">
                  <c:v>0.42887294216969202</c:v>
                </c:pt>
                <c:pt idx="1016">
                  <c:v>0.42929506120726002</c:v>
                </c:pt>
                <c:pt idx="1017">
                  <c:v>0.42971718024482902</c:v>
                </c:pt>
                <c:pt idx="1018">
                  <c:v>0.43013929928239802</c:v>
                </c:pt>
                <c:pt idx="1019">
                  <c:v>0.43056141831996603</c:v>
                </c:pt>
                <c:pt idx="1020">
                  <c:v>0.43098353735753497</c:v>
                </c:pt>
                <c:pt idx="1021">
                  <c:v>0.43140565639510298</c:v>
                </c:pt>
                <c:pt idx="1022">
                  <c:v>0.43182777543267198</c:v>
                </c:pt>
                <c:pt idx="1023">
                  <c:v>0.43224989447024098</c:v>
                </c:pt>
                <c:pt idx="1024">
                  <c:v>0.43267201350780898</c:v>
                </c:pt>
                <c:pt idx="1025">
                  <c:v>0.43309413254537799</c:v>
                </c:pt>
                <c:pt idx="1026">
                  <c:v>0.43351625158294599</c:v>
                </c:pt>
                <c:pt idx="1027">
                  <c:v>0.43393837062051499</c:v>
                </c:pt>
                <c:pt idx="1028">
                  <c:v>0.43436048965808399</c:v>
                </c:pt>
                <c:pt idx="1029">
                  <c:v>0.434782608695652</c:v>
                </c:pt>
                <c:pt idx="1030">
                  <c:v>0.435204727733221</c:v>
                </c:pt>
                <c:pt idx="1031">
                  <c:v>0.435626846770789</c:v>
                </c:pt>
                <c:pt idx="1032">
                  <c:v>0.436048965808358</c:v>
                </c:pt>
                <c:pt idx="1033">
                  <c:v>0.436471084845927</c:v>
                </c:pt>
                <c:pt idx="1034">
                  <c:v>0.43689320388349501</c:v>
                </c:pt>
                <c:pt idx="1035">
                  <c:v>0.43731532292106401</c:v>
                </c:pt>
                <c:pt idx="1036">
                  <c:v>0.43773744195863201</c:v>
                </c:pt>
                <c:pt idx="1037">
                  <c:v>0.43815956099620101</c:v>
                </c:pt>
                <c:pt idx="1038">
                  <c:v>0.43858168003377002</c:v>
                </c:pt>
                <c:pt idx="1039">
                  <c:v>0.43900379907133802</c:v>
                </c:pt>
                <c:pt idx="1040">
                  <c:v>0.43942591810890702</c:v>
                </c:pt>
                <c:pt idx="1041">
                  <c:v>0.43984803714647502</c:v>
                </c:pt>
                <c:pt idx="1042">
                  <c:v>0.44027015618404403</c:v>
                </c:pt>
                <c:pt idx="1043">
                  <c:v>0.44069227522161197</c:v>
                </c:pt>
                <c:pt idx="1044">
                  <c:v>0.44111439425918098</c:v>
                </c:pt>
                <c:pt idx="1045">
                  <c:v>0.44153651329674998</c:v>
                </c:pt>
                <c:pt idx="1046">
                  <c:v>0.44195863233431798</c:v>
                </c:pt>
                <c:pt idx="1047">
                  <c:v>0.44238075137188698</c:v>
                </c:pt>
                <c:pt idx="1048">
                  <c:v>0.44280287040945598</c:v>
                </c:pt>
                <c:pt idx="1049">
                  <c:v>0.44322498944702399</c:v>
                </c:pt>
                <c:pt idx="1050">
                  <c:v>0.44364710848459299</c:v>
                </c:pt>
                <c:pt idx="1051">
                  <c:v>0.44406922752216099</c:v>
                </c:pt>
                <c:pt idx="1052">
                  <c:v>0.44449134655972999</c:v>
                </c:pt>
                <c:pt idx="1053">
                  <c:v>0.444913465597299</c:v>
                </c:pt>
                <c:pt idx="1054">
                  <c:v>0.445335584634867</c:v>
                </c:pt>
                <c:pt idx="1055">
                  <c:v>0.445757703672436</c:v>
                </c:pt>
                <c:pt idx="1056">
                  <c:v>0.446179822710004</c:v>
                </c:pt>
                <c:pt idx="1057">
                  <c:v>0.44660194174757301</c:v>
                </c:pt>
                <c:pt idx="1058">
                  <c:v>0.44702406078514101</c:v>
                </c:pt>
                <c:pt idx="1059">
                  <c:v>0.44744617982271001</c:v>
                </c:pt>
                <c:pt idx="1060">
                  <c:v>0.44786829886027901</c:v>
                </c:pt>
                <c:pt idx="1061">
                  <c:v>0.44829041789784702</c:v>
                </c:pt>
                <c:pt idx="1062">
                  <c:v>0.44871253693541602</c:v>
                </c:pt>
                <c:pt idx="1063">
                  <c:v>0.44913465597298402</c:v>
                </c:pt>
                <c:pt idx="1064">
                  <c:v>0.44955677501055302</c:v>
                </c:pt>
                <c:pt idx="1065">
                  <c:v>0.44997889404812202</c:v>
                </c:pt>
                <c:pt idx="1066">
                  <c:v>0.45040101308569003</c:v>
                </c:pt>
                <c:pt idx="1067">
                  <c:v>0.45082313212325897</c:v>
                </c:pt>
                <c:pt idx="1068">
                  <c:v>0.45124525116082698</c:v>
                </c:pt>
                <c:pt idx="1069">
                  <c:v>0.45166737019839598</c:v>
                </c:pt>
                <c:pt idx="1070">
                  <c:v>0.45208948923596498</c:v>
                </c:pt>
                <c:pt idx="1071">
                  <c:v>0.45251160827353298</c:v>
                </c:pt>
                <c:pt idx="1072">
                  <c:v>0.45293372731110199</c:v>
                </c:pt>
                <c:pt idx="1073">
                  <c:v>0.45335584634866999</c:v>
                </c:pt>
                <c:pt idx="1074">
                  <c:v>0.45377796538623899</c:v>
                </c:pt>
                <c:pt idx="1075">
                  <c:v>0.45420008442380699</c:v>
                </c:pt>
                <c:pt idx="1076">
                  <c:v>0.454622203461376</c:v>
                </c:pt>
                <c:pt idx="1077">
                  <c:v>0.455044322498945</c:v>
                </c:pt>
                <c:pt idx="1078">
                  <c:v>0.455466441536513</c:v>
                </c:pt>
                <c:pt idx="1079">
                  <c:v>0.455888560574082</c:v>
                </c:pt>
                <c:pt idx="1080">
                  <c:v>0.456310679611651</c:v>
                </c:pt>
                <c:pt idx="1081">
                  <c:v>0.45673279864921901</c:v>
                </c:pt>
                <c:pt idx="1082">
                  <c:v>0.45715491768678801</c:v>
                </c:pt>
                <c:pt idx="1083">
                  <c:v>0.45757703672435601</c:v>
                </c:pt>
                <c:pt idx="1084">
                  <c:v>0.45799915576192501</c:v>
                </c:pt>
                <c:pt idx="1085">
                  <c:v>0.45842127479949302</c:v>
                </c:pt>
                <c:pt idx="1086">
                  <c:v>0.45884339383706202</c:v>
                </c:pt>
                <c:pt idx="1087">
                  <c:v>0.45926551287463102</c:v>
                </c:pt>
                <c:pt idx="1088">
                  <c:v>0.45968763191219902</c:v>
                </c:pt>
                <c:pt idx="1089">
                  <c:v>0.46010975094976803</c:v>
                </c:pt>
                <c:pt idx="1090">
                  <c:v>0.46053186998733597</c:v>
                </c:pt>
                <c:pt idx="1091">
                  <c:v>0.46095398902490498</c:v>
                </c:pt>
                <c:pt idx="1092">
                  <c:v>0.46137610806247398</c:v>
                </c:pt>
                <c:pt idx="1093">
                  <c:v>0.46179822710004198</c:v>
                </c:pt>
                <c:pt idx="1094">
                  <c:v>0.46222034613761098</c:v>
                </c:pt>
                <c:pt idx="1095">
                  <c:v>0.46264246517517899</c:v>
                </c:pt>
                <c:pt idx="1096">
                  <c:v>0.46306458421274799</c:v>
                </c:pt>
                <c:pt idx="1097">
                  <c:v>0.46348670325031699</c:v>
                </c:pt>
                <c:pt idx="1098">
                  <c:v>0.46390882228788499</c:v>
                </c:pt>
                <c:pt idx="1099">
                  <c:v>0.46433094132545399</c:v>
                </c:pt>
                <c:pt idx="1100">
                  <c:v>0.464753060363022</c:v>
                </c:pt>
                <c:pt idx="1101">
                  <c:v>0.465175179400591</c:v>
                </c:pt>
                <c:pt idx="1102">
                  <c:v>0.465597298438159</c:v>
                </c:pt>
                <c:pt idx="1103">
                  <c:v>0.466019417475728</c:v>
                </c:pt>
                <c:pt idx="1104">
                  <c:v>0.46644153651329701</c:v>
                </c:pt>
                <c:pt idx="1105">
                  <c:v>0.46686365555086501</c:v>
                </c:pt>
                <c:pt idx="1106">
                  <c:v>0.46728577458843401</c:v>
                </c:pt>
                <c:pt idx="1107">
                  <c:v>0.46770789362600201</c:v>
                </c:pt>
                <c:pt idx="1108">
                  <c:v>0.46813001266357102</c:v>
                </c:pt>
                <c:pt idx="1109">
                  <c:v>0.46855213170114002</c:v>
                </c:pt>
                <c:pt idx="1110">
                  <c:v>0.46897425073870802</c:v>
                </c:pt>
                <c:pt idx="1111">
                  <c:v>0.46939636977627702</c:v>
                </c:pt>
                <c:pt idx="1112">
                  <c:v>0.46981848881384602</c:v>
                </c:pt>
                <c:pt idx="1113">
                  <c:v>0.47024060785141403</c:v>
                </c:pt>
                <c:pt idx="1114">
                  <c:v>0.47066272688898297</c:v>
                </c:pt>
                <c:pt idx="1115">
                  <c:v>0.47108484592655098</c:v>
                </c:pt>
                <c:pt idx="1116">
                  <c:v>0.47150696496411998</c:v>
                </c:pt>
                <c:pt idx="1117">
                  <c:v>0.47192908400168798</c:v>
                </c:pt>
                <c:pt idx="1118">
                  <c:v>0.47235120303925698</c:v>
                </c:pt>
                <c:pt idx="1119">
                  <c:v>0.47277332207682599</c:v>
                </c:pt>
                <c:pt idx="1120">
                  <c:v>0.47319544111439399</c:v>
                </c:pt>
                <c:pt idx="1121">
                  <c:v>0.47361756015196299</c:v>
                </c:pt>
                <c:pt idx="1122">
                  <c:v>0.47403967918953099</c:v>
                </c:pt>
                <c:pt idx="1123">
                  <c:v>0.4744617982271</c:v>
                </c:pt>
                <c:pt idx="1124">
                  <c:v>0.474883917264669</c:v>
                </c:pt>
                <c:pt idx="1125">
                  <c:v>0.475306036302237</c:v>
                </c:pt>
                <c:pt idx="1126">
                  <c:v>0.475728155339806</c:v>
                </c:pt>
                <c:pt idx="1127">
                  <c:v>0.47615027437737401</c:v>
                </c:pt>
                <c:pt idx="1128">
                  <c:v>0.47657239341494301</c:v>
                </c:pt>
                <c:pt idx="1129">
                  <c:v>0.47699451245251201</c:v>
                </c:pt>
                <c:pt idx="1130">
                  <c:v>0.47741663149008001</c:v>
                </c:pt>
                <c:pt idx="1131">
                  <c:v>0.47783875052764901</c:v>
                </c:pt>
                <c:pt idx="1132">
                  <c:v>0.47826086956521702</c:v>
                </c:pt>
                <c:pt idx="1133">
                  <c:v>0.47868298860278602</c:v>
                </c:pt>
                <c:pt idx="1134">
                  <c:v>0.47910510764035502</c:v>
                </c:pt>
                <c:pt idx="1135">
                  <c:v>0.47952722667792302</c:v>
                </c:pt>
                <c:pt idx="1136">
                  <c:v>0.47994934571549203</c:v>
                </c:pt>
                <c:pt idx="1137">
                  <c:v>0.48037146475305997</c:v>
                </c:pt>
                <c:pt idx="1138">
                  <c:v>0.48079358379062898</c:v>
                </c:pt>
                <c:pt idx="1139">
                  <c:v>0.48121570282819698</c:v>
                </c:pt>
                <c:pt idx="1140">
                  <c:v>0.48163782186576598</c:v>
                </c:pt>
                <c:pt idx="1141">
                  <c:v>0.48205994090333498</c:v>
                </c:pt>
                <c:pt idx="1142">
                  <c:v>0.48248205994090299</c:v>
                </c:pt>
                <c:pt idx="1143">
                  <c:v>0.48290417897847199</c:v>
                </c:pt>
                <c:pt idx="1144">
                  <c:v>0.48332629801604099</c:v>
                </c:pt>
                <c:pt idx="1145">
                  <c:v>0.48374841705360899</c:v>
                </c:pt>
                <c:pt idx="1146">
                  <c:v>0.48417053609117799</c:v>
                </c:pt>
                <c:pt idx="1147">
                  <c:v>0.484592655128746</c:v>
                </c:pt>
                <c:pt idx="1148">
                  <c:v>0.485014774166315</c:v>
                </c:pt>
                <c:pt idx="1149">
                  <c:v>0.485436893203884</c:v>
                </c:pt>
                <c:pt idx="1150">
                  <c:v>0.485859012241452</c:v>
                </c:pt>
                <c:pt idx="1151">
                  <c:v>0.48628113127902101</c:v>
                </c:pt>
                <c:pt idx="1152">
                  <c:v>0.48670325031658901</c:v>
                </c:pt>
                <c:pt idx="1153">
                  <c:v>0.48712536935415801</c:v>
                </c:pt>
                <c:pt idx="1154">
                  <c:v>0.48754748839172601</c:v>
                </c:pt>
                <c:pt idx="1155">
                  <c:v>0.48796960742929502</c:v>
                </c:pt>
                <c:pt idx="1156">
                  <c:v>0.48839172646686402</c:v>
                </c:pt>
                <c:pt idx="1157">
                  <c:v>0.48881384550443202</c:v>
                </c:pt>
                <c:pt idx="1158">
                  <c:v>0.48923596454200102</c:v>
                </c:pt>
                <c:pt idx="1159">
                  <c:v>0.48965808357956903</c:v>
                </c:pt>
                <c:pt idx="1160">
                  <c:v>0.49008020261713803</c:v>
                </c:pt>
                <c:pt idx="1161">
                  <c:v>0.49050232165470697</c:v>
                </c:pt>
                <c:pt idx="1162">
                  <c:v>0.49092444069227498</c:v>
                </c:pt>
                <c:pt idx="1163">
                  <c:v>0.49134655972984398</c:v>
                </c:pt>
                <c:pt idx="1164">
                  <c:v>0.49176867876741198</c:v>
                </c:pt>
                <c:pt idx="1165">
                  <c:v>0.49219079780498098</c:v>
                </c:pt>
                <c:pt idx="1166">
                  <c:v>0.49261291684254999</c:v>
                </c:pt>
                <c:pt idx="1167">
                  <c:v>0.49303503588011799</c:v>
                </c:pt>
                <c:pt idx="1168">
                  <c:v>0.49345715491768699</c:v>
                </c:pt>
                <c:pt idx="1169">
                  <c:v>0.49387927395525499</c:v>
                </c:pt>
                <c:pt idx="1170">
                  <c:v>0.494301392992824</c:v>
                </c:pt>
                <c:pt idx="1171">
                  <c:v>0.494723512030393</c:v>
                </c:pt>
                <c:pt idx="1172">
                  <c:v>0.495145631067961</c:v>
                </c:pt>
                <c:pt idx="1173">
                  <c:v>0.49556775010553</c:v>
                </c:pt>
                <c:pt idx="1174">
                  <c:v>0.49598986914309801</c:v>
                </c:pt>
                <c:pt idx="1175">
                  <c:v>0.49641198818066701</c:v>
                </c:pt>
                <c:pt idx="1176">
                  <c:v>0.49683410721823601</c:v>
                </c:pt>
                <c:pt idx="1177">
                  <c:v>0.49725622625580401</c:v>
                </c:pt>
                <c:pt idx="1178">
                  <c:v>0.49767834529337301</c:v>
                </c:pt>
                <c:pt idx="1179">
                  <c:v>0.49810046433094102</c:v>
                </c:pt>
                <c:pt idx="1180">
                  <c:v>0.49852258336851002</c:v>
                </c:pt>
                <c:pt idx="1181">
                  <c:v>0.49894470240607802</c:v>
                </c:pt>
                <c:pt idx="1182">
                  <c:v>0.49936682144364702</c:v>
                </c:pt>
                <c:pt idx="1183">
                  <c:v>0.49978894048121603</c:v>
                </c:pt>
                <c:pt idx="1184">
                  <c:v>0.50021105951878397</c:v>
                </c:pt>
                <c:pt idx="1185">
                  <c:v>0.50063317855635303</c:v>
                </c:pt>
                <c:pt idx="1186">
                  <c:v>0.50105529759392198</c:v>
                </c:pt>
                <c:pt idx="1187">
                  <c:v>0.50147741663149004</c:v>
                </c:pt>
                <c:pt idx="1188">
                  <c:v>0.50189953566905898</c:v>
                </c:pt>
                <c:pt idx="1189">
                  <c:v>0.50232165470662704</c:v>
                </c:pt>
                <c:pt idx="1190">
                  <c:v>0.50274377374419599</c:v>
                </c:pt>
                <c:pt idx="1191">
                  <c:v>0.50316589278176405</c:v>
                </c:pt>
                <c:pt idx="1192">
                  <c:v>0.50358801181933299</c:v>
                </c:pt>
                <c:pt idx="1193">
                  <c:v>0.50401013085690105</c:v>
                </c:pt>
                <c:pt idx="1194">
                  <c:v>0.50443224989447</c:v>
                </c:pt>
                <c:pt idx="1195">
                  <c:v>0.50485436893203905</c:v>
                </c:pt>
                <c:pt idx="1196">
                  <c:v>0.505276487969607</c:v>
                </c:pt>
                <c:pt idx="1197">
                  <c:v>0.50569860700717595</c:v>
                </c:pt>
                <c:pt idx="1198">
                  <c:v>0.50612072604474501</c:v>
                </c:pt>
                <c:pt idx="1199">
                  <c:v>0.50654284508231295</c:v>
                </c:pt>
                <c:pt idx="1200">
                  <c:v>0.50696496411988201</c:v>
                </c:pt>
                <c:pt idx="1201">
                  <c:v>0.50738708315744996</c:v>
                </c:pt>
                <c:pt idx="1202">
                  <c:v>0.50780920219501902</c:v>
                </c:pt>
                <c:pt idx="1203">
                  <c:v>0.50823132123258796</c:v>
                </c:pt>
                <c:pt idx="1204">
                  <c:v>0.50865344027015602</c:v>
                </c:pt>
                <c:pt idx="1205">
                  <c:v>0.50907555930772497</c:v>
                </c:pt>
                <c:pt idx="1206">
                  <c:v>0.50949767834529303</c:v>
                </c:pt>
                <c:pt idx="1207">
                  <c:v>0.50991979738286197</c:v>
                </c:pt>
                <c:pt idx="1208">
                  <c:v>0.51034191642043103</c:v>
                </c:pt>
                <c:pt idx="1209">
                  <c:v>0.51076403545799898</c:v>
                </c:pt>
                <c:pt idx="1210">
                  <c:v>0.51118615449556803</c:v>
                </c:pt>
                <c:pt idx="1211">
                  <c:v>0.51160827353313698</c:v>
                </c:pt>
                <c:pt idx="1212">
                  <c:v>0.51203039257070504</c:v>
                </c:pt>
                <c:pt idx="1213">
                  <c:v>0.51245251160827399</c:v>
                </c:pt>
                <c:pt idx="1214">
                  <c:v>0.51287463064584204</c:v>
                </c:pt>
                <c:pt idx="1215">
                  <c:v>0.51329674968341099</c:v>
                </c:pt>
                <c:pt idx="1216">
                  <c:v>0.51371886872097905</c:v>
                </c:pt>
                <c:pt idx="1217">
                  <c:v>0.514140987758548</c:v>
                </c:pt>
                <c:pt idx="1218">
                  <c:v>0.51456310679611605</c:v>
                </c:pt>
                <c:pt idx="1219">
                  <c:v>0.514985225833685</c:v>
                </c:pt>
                <c:pt idx="1220">
                  <c:v>0.51540734487125295</c:v>
                </c:pt>
                <c:pt idx="1221">
                  <c:v>0.51582946390882201</c:v>
                </c:pt>
                <c:pt idx="1222">
                  <c:v>0.51625158294639095</c:v>
                </c:pt>
                <c:pt idx="1223">
                  <c:v>0.51667370198395901</c:v>
                </c:pt>
                <c:pt idx="1224">
                  <c:v>0.51709582102152796</c:v>
                </c:pt>
                <c:pt idx="1225">
                  <c:v>0.51751794005909701</c:v>
                </c:pt>
                <c:pt idx="1226">
                  <c:v>0.51794005909666496</c:v>
                </c:pt>
                <c:pt idx="1227">
                  <c:v>0.51836217813423402</c:v>
                </c:pt>
                <c:pt idx="1228">
                  <c:v>0.51878429717180297</c:v>
                </c:pt>
                <c:pt idx="1229">
                  <c:v>0.51920641620937102</c:v>
                </c:pt>
                <c:pt idx="1230">
                  <c:v>0.51962853524693997</c:v>
                </c:pt>
                <c:pt idx="1231">
                  <c:v>0.52005065428450803</c:v>
                </c:pt>
                <c:pt idx="1232">
                  <c:v>0.52047277332207698</c:v>
                </c:pt>
                <c:pt idx="1233">
                  <c:v>0.52089489235964603</c:v>
                </c:pt>
                <c:pt idx="1234">
                  <c:v>0.52131701139721398</c:v>
                </c:pt>
                <c:pt idx="1235">
                  <c:v>0.52173913043478304</c:v>
                </c:pt>
                <c:pt idx="1236">
                  <c:v>0.52216124947235099</c:v>
                </c:pt>
                <c:pt idx="1237">
                  <c:v>0.52258336850992004</c:v>
                </c:pt>
                <c:pt idx="1238">
                  <c:v>0.52300548754748899</c:v>
                </c:pt>
                <c:pt idx="1239">
                  <c:v>0.52342760658505705</c:v>
                </c:pt>
                <c:pt idx="1240">
                  <c:v>0.52384972562262599</c:v>
                </c:pt>
                <c:pt idx="1241">
                  <c:v>0.52427184466019405</c:v>
                </c:pt>
                <c:pt idx="1242">
                  <c:v>0.524693963697763</c:v>
                </c:pt>
                <c:pt idx="1243">
                  <c:v>0.52511608273533095</c:v>
                </c:pt>
                <c:pt idx="1244">
                  <c:v>0.5255382017729</c:v>
                </c:pt>
                <c:pt idx="1245">
                  <c:v>0.52596032081046795</c:v>
                </c:pt>
                <c:pt idx="1246">
                  <c:v>0.52638243984803701</c:v>
                </c:pt>
                <c:pt idx="1247">
                  <c:v>0.52680455888560596</c:v>
                </c:pt>
                <c:pt idx="1248">
                  <c:v>0.52722667792317401</c:v>
                </c:pt>
                <c:pt idx="1249">
                  <c:v>0.52764879696074296</c:v>
                </c:pt>
                <c:pt idx="1250">
                  <c:v>0.52807091599831202</c:v>
                </c:pt>
                <c:pt idx="1251">
                  <c:v>0.52849303503587997</c:v>
                </c:pt>
                <c:pt idx="1252">
                  <c:v>0.52891515407344902</c:v>
                </c:pt>
                <c:pt idx="1253">
                  <c:v>0.52933727311101697</c:v>
                </c:pt>
                <c:pt idx="1254">
                  <c:v>0.52975939214858603</c:v>
                </c:pt>
                <c:pt idx="1255">
                  <c:v>0.53018151118615497</c:v>
                </c:pt>
                <c:pt idx="1256">
                  <c:v>0.53060363022372303</c:v>
                </c:pt>
                <c:pt idx="1257">
                  <c:v>0.53102574926129198</c:v>
                </c:pt>
                <c:pt idx="1258">
                  <c:v>0.53144786829886004</c:v>
                </c:pt>
                <c:pt idx="1259">
                  <c:v>0.53186998733642898</c:v>
                </c:pt>
                <c:pt idx="1260">
                  <c:v>0.53229210637399804</c:v>
                </c:pt>
                <c:pt idx="1261">
                  <c:v>0.53271422541156599</c:v>
                </c:pt>
                <c:pt idx="1262">
                  <c:v>0.53313634444913405</c:v>
                </c:pt>
                <c:pt idx="1263">
                  <c:v>0.53355846348670299</c:v>
                </c:pt>
                <c:pt idx="1264">
                  <c:v>0.53398058252427205</c:v>
                </c:pt>
                <c:pt idx="1265">
                  <c:v>0.53440270156184</c:v>
                </c:pt>
                <c:pt idx="1266">
                  <c:v>0.53482482059940895</c:v>
                </c:pt>
                <c:pt idx="1267">
                  <c:v>0.535246939636978</c:v>
                </c:pt>
                <c:pt idx="1268">
                  <c:v>0.53566905867454595</c:v>
                </c:pt>
                <c:pt idx="1269">
                  <c:v>0.53609117771211501</c:v>
                </c:pt>
                <c:pt idx="1270">
                  <c:v>0.53651329674968296</c:v>
                </c:pt>
                <c:pt idx="1271">
                  <c:v>0.53693541578725201</c:v>
                </c:pt>
                <c:pt idx="1272">
                  <c:v>0.53735753482482096</c:v>
                </c:pt>
                <c:pt idx="1273">
                  <c:v>0.53777965386238902</c:v>
                </c:pt>
                <c:pt idx="1274">
                  <c:v>0.53820177289995796</c:v>
                </c:pt>
                <c:pt idx="1275">
                  <c:v>0.53862389193752602</c:v>
                </c:pt>
                <c:pt idx="1276">
                  <c:v>0.53904601097509497</c:v>
                </c:pt>
                <c:pt idx="1277">
                  <c:v>0.53946813001266303</c:v>
                </c:pt>
                <c:pt idx="1278">
                  <c:v>0.53989024905023197</c:v>
                </c:pt>
                <c:pt idx="1279">
                  <c:v>0.54031236808780103</c:v>
                </c:pt>
                <c:pt idx="1280">
                  <c:v>0.54073448712536898</c:v>
                </c:pt>
                <c:pt idx="1281">
                  <c:v>0.54115660616293804</c:v>
                </c:pt>
                <c:pt idx="1282">
                  <c:v>0.54157872520050698</c:v>
                </c:pt>
                <c:pt idx="1283">
                  <c:v>0.54200084423807504</c:v>
                </c:pt>
                <c:pt idx="1284">
                  <c:v>0.54242296327564399</c:v>
                </c:pt>
                <c:pt idx="1285">
                  <c:v>0.54284508231321305</c:v>
                </c:pt>
                <c:pt idx="1286">
                  <c:v>0.54326720135078099</c:v>
                </c:pt>
                <c:pt idx="1287">
                  <c:v>0.54368932038835005</c:v>
                </c:pt>
                <c:pt idx="1288">
                  <c:v>0.544111439425918</c:v>
                </c:pt>
                <c:pt idx="1289">
                  <c:v>0.54453355846348706</c:v>
                </c:pt>
                <c:pt idx="1290">
                  <c:v>0.544955677501055</c:v>
                </c:pt>
                <c:pt idx="1291">
                  <c:v>0.54537779653862395</c:v>
                </c:pt>
                <c:pt idx="1292">
                  <c:v>0.54579991557619301</c:v>
                </c:pt>
                <c:pt idx="1293">
                  <c:v>0.54622203461376095</c:v>
                </c:pt>
                <c:pt idx="1294">
                  <c:v>0.54664415365133001</c:v>
                </c:pt>
                <c:pt idx="1295">
                  <c:v>0.54706627268889896</c:v>
                </c:pt>
                <c:pt idx="1296">
                  <c:v>0.54748839172646702</c:v>
                </c:pt>
                <c:pt idx="1297">
                  <c:v>0.54791051076403496</c:v>
                </c:pt>
                <c:pt idx="1298">
                  <c:v>0.54833262980160402</c:v>
                </c:pt>
                <c:pt idx="1299">
                  <c:v>0.54875474883917297</c:v>
                </c:pt>
                <c:pt idx="1300">
                  <c:v>0.54917686787674103</c:v>
                </c:pt>
                <c:pt idx="1301">
                  <c:v>0.54959898691430997</c:v>
                </c:pt>
                <c:pt idx="1302">
                  <c:v>0.55002110595187903</c:v>
                </c:pt>
                <c:pt idx="1303">
                  <c:v>0.55044322498944698</c:v>
                </c:pt>
                <c:pt idx="1304">
                  <c:v>0.55086534402701604</c:v>
                </c:pt>
                <c:pt idx="1305">
                  <c:v>0.55128746306458398</c:v>
                </c:pt>
                <c:pt idx="1306">
                  <c:v>0.55170958210215304</c:v>
                </c:pt>
                <c:pt idx="1307">
                  <c:v>0.55213170113972099</c:v>
                </c:pt>
                <c:pt idx="1308">
                  <c:v>0.55255382017729004</c:v>
                </c:pt>
                <c:pt idx="1309">
                  <c:v>0.55297593921485899</c:v>
                </c:pt>
                <c:pt idx="1310">
                  <c:v>0.55339805825242705</c:v>
                </c:pt>
                <c:pt idx="1311">
                  <c:v>0.553820177289996</c:v>
                </c:pt>
                <c:pt idx="1312">
                  <c:v>0.55424229632756405</c:v>
                </c:pt>
                <c:pt idx="1313">
                  <c:v>0.554664415365133</c:v>
                </c:pt>
                <c:pt idx="1314">
                  <c:v>0.55508653440270095</c:v>
                </c:pt>
                <c:pt idx="1315">
                  <c:v>0.55550865344027001</c:v>
                </c:pt>
                <c:pt idx="1316">
                  <c:v>0.55593077247783895</c:v>
                </c:pt>
                <c:pt idx="1317">
                  <c:v>0.55635289151540701</c:v>
                </c:pt>
                <c:pt idx="1318">
                  <c:v>0.55677501055297596</c:v>
                </c:pt>
                <c:pt idx="1319">
                  <c:v>0.55719712959054501</c:v>
                </c:pt>
                <c:pt idx="1320">
                  <c:v>0.55761924862811296</c:v>
                </c:pt>
                <c:pt idx="1321">
                  <c:v>0.55804136766568202</c:v>
                </c:pt>
                <c:pt idx="1322">
                  <c:v>0.55846348670324997</c:v>
                </c:pt>
                <c:pt idx="1323">
                  <c:v>0.55888560574081902</c:v>
                </c:pt>
                <c:pt idx="1324">
                  <c:v>0.55930772477838797</c:v>
                </c:pt>
                <c:pt idx="1325">
                  <c:v>0.55972984381595603</c:v>
                </c:pt>
                <c:pt idx="1326">
                  <c:v>0.56015196285352498</c:v>
                </c:pt>
                <c:pt idx="1327">
                  <c:v>0.56057408189109303</c:v>
                </c:pt>
                <c:pt idx="1328">
                  <c:v>0.56099620092866198</c:v>
                </c:pt>
                <c:pt idx="1329">
                  <c:v>0.56141831996623004</c:v>
                </c:pt>
                <c:pt idx="1330">
                  <c:v>0.56184043900379899</c:v>
                </c:pt>
                <c:pt idx="1331">
                  <c:v>0.56226255804136704</c:v>
                </c:pt>
                <c:pt idx="1332">
                  <c:v>0.56268467707893599</c:v>
                </c:pt>
                <c:pt idx="1333">
                  <c:v>0.56310679611650505</c:v>
                </c:pt>
                <c:pt idx="1334">
                  <c:v>0.56352891515407399</c:v>
                </c:pt>
                <c:pt idx="1335">
                  <c:v>0.56395103419164205</c:v>
                </c:pt>
                <c:pt idx="1336">
                  <c:v>0.564373153229211</c:v>
                </c:pt>
                <c:pt idx="1337">
                  <c:v>0.56479527226677995</c:v>
                </c:pt>
                <c:pt idx="1338">
                  <c:v>0.565217391304348</c:v>
                </c:pt>
                <c:pt idx="1339">
                  <c:v>0.56563951034191595</c:v>
                </c:pt>
                <c:pt idx="1340">
                  <c:v>0.56606162937948501</c:v>
                </c:pt>
                <c:pt idx="1341">
                  <c:v>0.56648374841705296</c:v>
                </c:pt>
                <c:pt idx="1342">
                  <c:v>0.56690586745462201</c:v>
                </c:pt>
                <c:pt idx="1343">
                  <c:v>0.56732798649219096</c:v>
                </c:pt>
                <c:pt idx="1344">
                  <c:v>0.56775010552975902</c:v>
                </c:pt>
                <c:pt idx="1345">
                  <c:v>0.56817222456732797</c:v>
                </c:pt>
                <c:pt idx="1346">
                  <c:v>0.56859434360489702</c:v>
                </c:pt>
                <c:pt idx="1347">
                  <c:v>0.56901646264246497</c:v>
                </c:pt>
                <c:pt idx="1348">
                  <c:v>0.56943858168003403</c:v>
                </c:pt>
                <c:pt idx="1349">
                  <c:v>0.56986070071760198</c:v>
                </c:pt>
                <c:pt idx="1350">
                  <c:v>0.57028281975517103</c:v>
                </c:pt>
                <c:pt idx="1351">
                  <c:v>0.57070493879273998</c:v>
                </c:pt>
                <c:pt idx="1352">
                  <c:v>0.57112705783030804</c:v>
                </c:pt>
                <c:pt idx="1353">
                  <c:v>0.57154917686787698</c:v>
                </c:pt>
                <c:pt idx="1354">
                  <c:v>0.57197129590544504</c:v>
                </c:pt>
                <c:pt idx="1355">
                  <c:v>0.57239341494301399</c:v>
                </c:pt>
                <c:pt idx="1356">
                  <c:v>0.57281553398058305</c:v>
                </c:pt>
                <c:pt idx="1357">
                  <c:v>0.57323765301815099</c:v>
                </c:pt>
                <c:pt idx="1358">
                  <c:v>0.57365977205572005</c:v>
                </c:pt>
                <c:pt idx="1359">
                  <c:v>0.574081891093288</c:v>
                </c:pt>
                <c:pt idx="1360">
                  <c:v>0.57450401013085695</c:v>
                </c:pt>
                <c:pt idx="1361">
                  <c:v>0.574926129168425</c:v>
                </c:pt>
                <c:pt idx="1362">
                  <c:v>0.57534824820599395</c:v>
                </c:pt>
                <c:pt idx="1363">
                  <c:v>0.57577036724356301</c:v>
                </c:pt>
                <c:pt idx="1364">
                  <c:v>0.57619248628113096</c:v>
                </c:pt>
                <c:pt idx="1365">
                  <c:v>0.57661460531870001</c:v>
                </c:pt>
                <c:pt idx="1366">
                  <c:v>0.57703672435626796</c:v>
                </c:pt>
                <c:pt idx="1367">
                  <c:v>0.57745884339383702</c:v>
                </c:pt>
                <c:pt idx="1368">
                  <c:v>0.57788096243140596</c:v>
                </c:pt>
                <c:pt idx="1369">
                  <c:v>0.57830308146897402</c:v>
                </c:pt>
                <c:pt idx="1370">
                  <c:v>0.57872520050654297</c:v>
                </c:pt>
                <c:pt idx="1371">
                  <c:v>0.57914731954411203</c:v>
                </c:pt>
                <c:pt idx="1372">
                  <c:v>0.57956943858167997</c:v>
                </c:pt>
                <c:pt idx="1373">
                  <c:v>0.57999155761924903</c:v>
                </c:pt>
                <c:pt idx="1374">
                  <c:v>0.58041367665681698</c:v>
                </c:pt>
                <c:pt idx="1375">
                  <c:v>0.58083579569438604</c:v>
                </c:pt>
                <c:pt idx="1376">
                  <c:v>0.58125791473195398</c:v>
                </c:pt>
                <c:pt idx="1377">
                  <c:v>0.58168003376952304</c:v>
                </c:pt>
                <c:pt idx="1378">
                  <c:v>0.58210215280709199</c:v>
                </c:pt>
                <c:pt idx="1379">
                  <c:v>0.58252427184466005</c:v>
                </c:pt>
                <c:pt idx="1380">
                  <c:v>0.58294639088222899</c:v>
                </c:pt>
                <c:pt idx="1381">
                  <c:v>0.58336850991979705</c:v>
                </c:pt>
                <c:pt idx="1382">
                  <c:v>0.583790628957366</c:v>
                </c:pt>
                <c:pt idx="1383">
                  <c:v>0.58421274799493395</c:v>
                </c:pt>
                <c:pt idx="1384">
                  <c:v>0.584634867032503</c:v>
                </c:pt>
                <c:pt idx="1385">
                  <c:v>0.58505698607007195</c:v>
                </c:pt>
                <c:pt idx="1386">
                  <c:v>0.58547910510764001</c:v>
                </c:pt>
                <c:pt idx="1387">
                  <c:v>0.58590122414520895</c:v>
                </c:pt>
                <c:pt idx="1388">
                  <c:v>0.58632334318277801</c:v>
                </c:pt>
                <c:pt idx="1389">
                  <c:v>0.58674546222034596</c:v>
                </c:pt>
                <c:pt idx="1390">
                  <c:v>0.58716758125791402</c:v>
                </c:pt>
                <c:pt idx="1391">
                  <c:v>0.58758970029548296</c:v>
                </c:pt>
                <c:pt idx="1392">
                  <c:v>0.58801181933305202</c:v>
                </c:pt>
                <c:pt idx="1393">
                  <c:v>0.58843393837062097</c:v>
                </c:pt>
                <c:pt idx="1394">
                  <c:v>0.58885605740818903</c:v>
                </c:pt>
                <c:pt idx="1395">
                  <c:v>0.58927817644575797</c:v>
                </c:pt>
                <c:pt idx="1396">
                  <c:v>0.58970029548332603</c:v>
                </c:pt>
                <c:pt idx="1397">
                  <c:v>0.59012241452089498</c:v>
                </c:pt>
                <c:pt idx="1398">
                  <c:v>0.59054453355846404</c:v>
                </c:pt>
                <c:pt idx="1399">
                  <c:v>0.59096665259603198</c:v>
                </c:pt>
                <c:pt idx="1400">
                  <c:v>0.59138877163360104</c:v>
                </c:pt>
                <c:pt idx="1401">
                  <c:v>0.59181089067116899</c:v>
                </c:pt>
                <c:pt idx="1402">
                  <c:v>0.59223300970873805</c:v>
                </c:pt>
                <c:pt idx="1403">
                  <c:v>0.59265512874630599</c:v>
                </c:pt>
                <c:pt idx="1404">
                  <c:v>0.59307724778387505</c:v>
                </c:pt>
                <c:pt idx="1405">
                  <c:v>0.593499366821444</c:v>
                </c:pt>
                <c:pt idx="1406">
                  <c:v>0.59392148585901205</c:v>
                </c:pt>
                <c:pt idx="1407">
                  <c:v>0.594343604896581</c:v>
                </c:pt>
                <c:pt idx="1408">
                  <c:v>0.59476572393414895</c:v>
                </c:pt>
                <c:pt idx="1409">
                  <c:v>0.59518784297171801</c:v>
                </c:pt>
                <c:pt idx="1410">
                  <c:v>0.59560996200928695</c:v>
                </c:pt>
                <c:pt idx="1411">
                  <c:v>0.59603208104685501</c:v>
                </c:pt>
                <c:pt idx="1412">
                  <c:v>0.59645420008442396</c:v>
                </c:pt>
                <c:pt idx="1413">
                  <c:v>0.59687631912199202</c:v>
                </c:pt>
                <c:pt idx="1414">
                  <c:v>0.59729843815956096</c:v>
                </c:pt>
                <c:pt idx="1415">
                  <c:v>0.59772055719713002</c:v>
                </c:pt>
                <c:pt idx="1416">
                  <c:v>0.59814267623469797</c:v>
                </c:pt>
                <c:pt idx="1417">
                  <c:v>0.59856479527226703</c:v>
                </c:pt>
                <c:pt idx="1418">
                  <c:v>0.59898691430983597</c:v>
                </c:pt>
                <c:pt idx="1419">
                  <c:v>0.59940903334740403</c:v>
                </c:pt>
                <c:pt idx="1420">
                  <c:v>0.59983115238497298</c:v>
                </c:pt>
                <c:pt idx="1421">
                  <c:v>0.60025327142254103</c:v>
                </c:pt>
                <c:pt idx="1422">
                  <c:v>0.60067539046010998</c:v>
                </c:pt>
                <c:pt idx="1423">
                  <c:v>0.60109750949767804</c:v>
                </c:pt>
                <c:pt idx="1424">
                  <c:v>0.60151962853524699</c:v>
                </c:pt>
                <c:pt idx="1425">
                  <c:v>0.60194174757281604</c:v>
                </c:pt>
                <c:pt idx="1426">
                  <c:v>0.60236386661038399</c:v>
                </c:pt>
                <c:pt idx="1427">
                  <c:v>0.60278598564795305</c:v>
                </c:pt>
                <c:pt idx="1428">
                  <c:v>0.603208104685521</c:v>
                </c:pt>
                <c:pt idx="1429">
                  <c:v>0.60363022372309005</c:v>
                </c:pt>
                <c:pt idx="1430">
                  <c:v>0.604052342760658</c:v>
                </c:pt>
                <c:pt idx="1431">
                  <c:v>0.60447446179822695</c:v>
                </c:pt>
                <c:pt idx="1432">
                  <c:v>0.60489658083579601</c:v>
                </c:pt>
                <c:pt idx="1433">
                  <c:v>0.60531869987336395</c:v>
                </c:pt>
                <c:pt idx="1434">
                  <c:v>0.60574081891093301</c:v>
                </c:pt>
                <c:pt idx="1435">
                  <c:v>0.60616293794850196</c:v>
                </c:pt>
                <c:pt idx="1436">
                  <c:v>0.60658505698607001</c:v>
                </c:pt>
                <c:pt idx="1437">
                  <c:v>0.60700717602363896</c:v>
                </c:pt>
                <c:pt idx="1438">
                  <c:v>0.60742929506120702</c:v>
                </c:pt>
                <c:pt idx="1439">
                  <c:v>0.60785141409877597</c:v>
                </c:pt>
                <c:pt idx="1440">
                  <c:v>0.60827353313634402</c:v>
                </c:pt>
                <c:pt idx="1441">
                  <c:v>0.60869565217391297</c:v>
                </c:pt>
                <c:pt idx="1442">
                  <c:v>0.60911777121148203</c:v>
                </c:pt>
                <c:pt idx="1443">
                  <c:v>0.60953989024904998</c:v>
                </c:pt>
                <c:pt idx="1444">
                  <c:v>0.60996200928661903</c:v>
                </c:pt>
                <c:pt idx="1445">
                  <c:v>0.61038412832418698</c:v>
                </c:pt>
                <c:pt idx="1446">
                  <c:v>0.61080624736175604</c:v>
                </c:pt>
                <c:pt idx="1447">
                  <c:v>0.61122836639932498</c:v>
                </c:pt>
                <c:pt idx="1448">
                  <c:v>0.61165048543689304</c:v>
                </c:pt>
                <c:pt idx="1449">
                  <c:v>0.61207260447446199</c:v>
                </c:pt>
                <c:pt idx="1450">
                  <c:v>0.61249472351203005</c:v>
                </c:pt>
                <c:pt idx="1451">
                  <c:v>0.61291684254959899</c:v>
                </c:pt>
                <c:pt idx="1452">
                  <c:v>0.61333896158716705</c:v>
                </c:pt>
                <c:pt idx="1453">
                  <c:v>0.613761080624736</c:v>
                </c:pt>
                <c:pt idx="1454">
                  <c:v>0.61418319966230495</c:v>
                </c:pt>
                <c:pt idx="1455">
                  <c:v>0.614605318699874</c:v>
                </c:pt>
                <c:pt idx="1456">
                  <c:v>0.61502743773744195</c:v>
                </c:pt>
                <c:pt idx="1457">
                  <c:v>0.61544955677501101</c:v>
                </c:pt>
                <c:pt idx="1458">
                  <c:v>0.61587167581257896</c:v>
                </c:pt>
                <c:pt idx="1459">
                  <c:v>0.61629379485014801</c:v>
                </c:pt>
                <c:pt idx="1460">
                  <c:v>0.61671591388771596</c:v>
                </c:pt>
                <c:pt idx="1461">
                  <c:v>0.61713803292528502</c:v>
                </c:pt>
                <c:pt idx="1462">
                  <c:v>0.61756015196285297</c:v>
                </c:pt>
                <c:pt idx="1463">
                  <c:v>0.61798227100042202</c:v>
                </c:pt>
                <c:pt idx="1464">
                  <c:v>0.61840439003799097</c:v>
                </c:pt>
                <c:pt idx="1465">
                  <c:v>0.61882650907555903</c:v>
                </c:pt>
                <c:pt idx="1466">
                  <c:v>0.61924862811312797</c:v>
                </c:pt>
                <c:pt idx="1467">
                  <c:v>0.61967074715069703</c:v>
                </c:pt>
                <c:pt idx="1468">
                  <c:v>0.62009286618826498</c:v>
                </c:pt>
                <c:pt idx="1469">
                  <c:v>0.62051498522583404</c:v>
                </c:pt>
                <c:pt idx="1470">
                  <c:v>0.62093710426340198</c:v>
                </c:pt>
                <c:pt idx="1471">
                  <c:v>0.62135922330097104</c:v>
                </c:pt>
                <c:pt idx="1472">
                  <c:v>0.62178134233853999</c:v>
                </c:pt>
                <c:pt idx="1473">
                  <c:v>0.62220346137610805</c:v>
                </c:pt>
                <c:pt idx="1474">
                  <c:v>0.62262558041367699</c:v>
                </c:pt>
                <c:pt idx="1475">
                  <c:v>0.62304769945124505</c:v>
                </c:pt>
                <c:pt idx="1476">
                  <c:v>0.623469818488814</c:v>
                </c:pt>
                <c:pt idx="1477">
                  <c:v>0.62389193752638294</c:v>
                </c:pt>
                <c:pt idx="1478">
                  <c:v>0.624314056563951</c:v>
                </c:pt>
                <c:pt idx="1479">
                  <c:v>0.62473617560151995</c:v>
                </c:pt>
                <c:pt idx="1480">
                  <c:v>0.62515829463908801</c:v>
                </c:pt>
                <c:pt idx="1481">
                  <c:v>0.62558041367665695</c:v>
                </c:pt>
                <c:pt idx="1482">
                  <c:v>0.62600253271422501</c:v>
                </c:pt>
                <c:pt idx="1483">
                  <c:v>0.62642465175179396</c:v>
                </c:pt>
                <c:pt idx="1484">
                  <c:v>0.62684677078936302</c:v>
                </c:pt>
                <c:pt idx="1485">
                  <c:v>0.62726888982693096</c:v>
                </c:pt>
                <c:pt idx="1486">
                  <c:v>0.62769100886450002</c:v>
                </c:pt>
                <c:pt idx="1487">
                  <c:v>0.62811312790206797</c:v>
                </c:pt>
                <c:pt idx="1488">
                  <c:v>0.62853524693963703</c:v>
                </c:pt>
                <c:pt idx="1489">
                  <c:v>0.62895736597720497</c:v>
                </c:pt>
                <c:pt idx="1490">
                  <c:v>0.62937948501477403</c:v>
                </c:pt>
                <c:pt idx="1491">
                  <c:v>0.62980160405234298</c:v>
                </c:pt>
                <c:pt idx="1492">
                  <c:v>0.63022372308991104</c:v>
                </c:pt>
                <c:pt idx="1493">
                  <c:v>0.63064584212747998</c:v>
                </c:pt>
                <c:pt idx="1494">
                  <c:v>0.63106796116504804</c:v>
                </c:pt>
                <c:pt idx="1495">
                  <c:v>0.63149008020261699</c:v>
                </c:pt>
                <c:pt idx="1496">
                  <c:v>0.63191219924018605</c:v>
                </c:pt>
                <c:pt idx="1497">
                  <c:v>0.63233431827775399</c:v>
                </c:pt>
                <c:pt idx="1498">
                  <c:v>0.63275643731532305</c:v>
                </c:pt>
                <c:pt idx="1499">
                  <c:v>0.633178556352892</c:v>
                </c:pt>
                <c:pt idx="1500">
                  <c:v>0.63360067539046006</c:v>
                </c:pt>
                <c:pt idx="1501">
                  <c:v>0.634022794428029</c:v>
                </c:pt>
                <c:pt idx="1502">
                  <c:v>0.63444491346559795</c:v>
                </c:pt>
                <c:pt idx="1503">
                  <c:v>0.63486703250316601</c:v>
                </c:pt>
                <c:pt idx="1504">
                  <c:v>0.63528915154073495</c:v>
                </c:pt>
                <c:pt idx="1505">
                  <c:v>0.63571127057830301</c:v>
                </c:pt>
                <c:pt idx="1506">
                  <c:v>0.63613338961587196</c:v>
                </c:pt>
                <c:pt idx="1507">
                  <c:v>0.63655550865344002</c:v>
                </c:pt>
                <c:pt idx="1508">
                  <c:v>0.63697762769100896</c:v>
                </c:pt>
                <c:pt idx="1509">
                  <c:v>0.63739974672857802</c:v>
                </c:pt>
                <c:pt idx="1510">
                  <c:v>0.63782186576614597</c:v>
                </c:pt>
                <c:pt idx="1511">
                  <c:v>0.63824398480371503</c:v>
                </c:pt>
                <c:pt idx="1512">
                  <c:v>0.63866610384128297</c:v>
                </c:pt>
                <c:pt idx="1513">
                  <c:v>0.63908822287885203</c:v>
                </c:pt>
                <c:pt idx="1514">
                  <c:v>0.63951034191641998</c:v>
                </c:pt>
                <c:pt idx="1515">
                  <c:v>0.63993246095398904</c:v>
                </c:pt>
                <c:pt idx="1516">
                  <c:v>0.64035457999155698</c:v>
                </c:pt>
                <c:pt idx="1517">
                  <c:v>0.64077669902912604</c:v>
                </c:pt>
                <c:pt idx="1518">
                  <c:v>0.64119881806669499</c:v>
                </c:pt>
                <c:pt idx="1519">
                  <c:v>0.64162093710426404</c:v>
                </c:pt>
                <c:pt idx="1520">
                  <c:v>0.64204305614183199</c:v>
                </c:pt>
                <c:pt idx="1521">
                  <c:v>0.64246517517940105</c:v>
                </c:pt>
                <c:pt idx="1522">
                  <c:v>0.642887294216969</c:v>
                </c:pt>
                <c:pt idx="1523">
                  <c:v>0.64330941325453805</c:v>
                </c:pt>
                <c:pt idx="1524">
                  <c:v>0.643731532292106</c:v>
                </c:pt>
                <c:pt idx="1525">
                  <c:v>0.64415365132967495</c:v>
                </c:pt>
                <c:pt idx="1526">
                  <c:v>0.64457577036724401</c:v>
                </c:pt>
                <c:pt idx="1527">
                  <c:v>0.64499788940481195</c:v>
                </c:pt>
                <c:pt idx="1528">
                  <c:v>0.64542000844238101</c:v>
                </c:pt>
                <c:pt idx="1529">
                  <c:v>0.64584212747994896</c:v>
                </c:pt>
                <c:pt idx="1530">
                  <c:v>0.64626424651751802</c:v>
                </c:pt>
                <c:pt idx="1531">
                  <c:v>0.64668636555508696</c:v>
                </c:pt>
                <c:pt idx="1532">
                  <c:v>0.64710848459265502</c:v>
                </c:pt>
                <c:pt idx="1533">
                  <c:v>0.64753060363022397</c:v>
                </c:pt>
                <c:pt idx="1534">
                  <c:v>0.64795272266779202</c:v>
                </c:pt>
                <c:pt idx="1535">
                  <c:v>0.64837484170536097</c:v>
                </c:pt>
                <c:pt idx="1536">
                  <c:v>0.64879696074292903</c:v>
                </c:pt>
                <c:pt idx="1537">
                  <c:v>0.64921907978049798</c:v>
                </c:pt>
                <c:pt idx="1538">
                  <c:v>0.64964119881806703</c:v>
                </c:pt>
                <c:pt idx="1539">
                  <c:v>0.65006331785563498</c:v>
                </c:pt>
                <c:pt idx="1540">
                  <c:v>0.65048543689320404</c:v>
                </c:pt>
                <c:pt idx="1541">
                  <c:v>0.65090755593077199</c:v>
                </c:pt>
                <c:pt idx="1542">
                  <c:v>0.65132967496834104</c:v>
                </c:pt>
                <c:pt idx="1543">
                  <c:v>0.65175179400590999</c:v>
                </c:pt>
                <c:pt idx="1544">
                  <c:v>0.65217391304347905</c:v>
                </c:pt>
                <c:pt idx="1545">
                  <c:v>0.652596032081047</c:v>
                </c:pt>
                <c:pt idx="1546">
                  <c:v>0.65301815111861605</c:v>
                </c:pt>
                <c:pt idx="1547">
                  <c:v>0.653440270156184</c:v>
                </c:pt>
                <c:pt idx="1548">
                  <c:v>0.65386238919375195</c:v>
                </c:pt>
                <c:pt idx="1549">
                  <c:v>0.654284508231321</c:v>
                </c:pt>
                <c:pt idx="1550">
                  <c:v>0.65470662726888995</c:v>
                </c:pt>
                <c:pt idx="1551">
                  <c:v>0.65512874630645801</c:v>
                </c:pt>
                <c:pt idx="1552">
                  <c:v>0.65555086534402696</c:v>
                </c:pt>
                <c:pt idx="1553">
                  <c:v>0.65597298438159601</c:v>
                </c:pt>
                <c:pt idx="1554">
                  <c:v>0.65639510341916396</c:v>
                </c:pt>
                <c:pt idx="1555">
                  <c:v>0.65681722245673302</c:v>
                </c:pt>
                <c:pt idx="1556">
                  <c:v>0.65723934149430097</c:v>
                </c:pt>
                <c:pt idx="1557">
                  <c:v>0.65766146053187002</c:v>
                </c:pt>
                <c:pt idx="1558">
                  <c:v>0.65808357956943897</c:v>
                </c:pt>
                <c:pt idx="1559">
                  <c:v>0.65850569860700703</c:v>
                </c:pt>
                <c:pt idx="1560">
                  <c:v>0.65892781764457597</c:v>
                </c:pt>
                <c:pt idx="1561">
                  <c:v>0.65934993668214503</c:v>
                </c:pt>
                <c:pt idx="1562">
                  <c:v>0.65977205571971298</c:v>
                </c:pt>
                <c:pt idx="1563">
                  <c:v>0.66019417475728204</c:v>
                </c:pt>
                <c:pt idx="1564">
                  <c:v>0.66061629379484998</c:v>
                </c:pt>
                <c:pt idx="1565">
                  <c:v>0.66103841283241904</c:v>
                </c:pt>
                <c:pt idx="1566">
                  <c:v>0.66146053186998699</c:v>
                </c:pt>
                <c:pt idx="1567">
                  <c:v>0.66188265090755605</c:v>
                </c:pt>
                <c:pt idx="1568">
                  <c:v>0.66230476994512399</c:v>
                </c:pt>
                <c:pt idx="1569">
                  <c:v>0.66272688898269305</c:v>
                </c:pt>
                <c:pt idx="1570">
                  <c:v>0.663149008020262</c:v>
                </c:pt>
                <c:pt idx="1571">
                  <c:v>0.66357112705782995</c:v>
                </c:pt>
                <c:pt idx="1572">
                  <c:v>0.663993246095399</c:v>
                </c:pt>
                <c:pt idx="1573">
                  <c:v>0.66441536513296695</c:v>
                </c:pt>
                <c:pt idx="1574">
                  <c:v>0.66483748417053601</c:v>
                </c:pt>
                <c:pt idx="1575">
                  <c:v>0.66525960320810495</c:v>
                </c:pt>
                <c:pt idx="1576">
                  <c:v>0.66568172224567301</c:v>
                </c:pt>
                <c:pt idx="1577">
                  <c:v>0.66610384128324196</c:v>
                </c:pt>
                <c:pt idx="1578">
                  <c:v>0.66652596032081102</c:v>
                </c:pt>
                <c:pt idx="1579">
                  <c:v>0.66694807935837896</c:v>
                </c:pt>
                <c:pt idx="1580">
                  <c:v>0.66737019839594802</c:v>
                </c:pt>
                <c:pt idx="1581">
                  <c:v>0.66779231743351697</c:v>
                </c:pt>
                <c:pt idx="1582">
                  <c:v>0.66821443647108503</c:v>
                </c:pt>
                <c:pt idx="1583">
                  <c:v>0.66863655550865297</c:v>
                </c:pt>
                <c:pt idx="1584">
                  <c:v>0.66905867454622203</c:v>
                </c:pt>
                <c:pt idx="1585">
                  <c:v>0.66948079358379098</c:v>
                </c:pt>
                <c:pt idx="1586">
                  <c:v>0.66990291262135904</c:v>
                </c:pt>
                <c:pt idx="1587">
                  <c:v>0.67032503165892798</c:v>
                </c:pt>
                <c:pt idx="1588">
                  <c:v>0.67074715069649704</c:v>
                </c:pt>
                <c:pt idx="1589">
                  <c:v>0.67116926973406499</c:v>
                </c:pt>
                <c:pt idx="1590">
                  <c:v>0.67159138877163305</c:v>
                </c:pt>
                <c:pt idx="1591">
                  <c:v>0.67201350780920199</c:v>
                </c:pt>
                <c:pt idx="1592">
                  <c:v>0.67243562684677105</c:v>
                </c:pt>
                <c:pt idx="1593">
                  <c:v>0.672857745884339</c:v>
                </c:pt>
                <c:pt idx="1594">
                  <c:v>0.67327986492190794</c:v>
                </c:pt>
                <c:pt idx="1595">
                  <c:v>0.673701983959477</c:v>
                </c:pt>
                <c:pt idx="1596">
                  <c:v>0.67412410299704495</c:v>
                </c:pt>
                <c:pt idx="1597">
                  <c:v>0.67454622203461401</c:v>
                </c:pt>
                <c:pt idx="1598">
                  <c:v>0.67496834107218195</c:v>
                </c:pt>
                <c:pt idx="1599">
                  <c:v>0.67539046010975101</c:v>
                </c:pt>
                <c:pt idx="1600">
                  <c:v>0.67581257914731896</c:v>
                </c:pt>
                <c:pt idx="1601">
                  <c:v>0.67623469818488802</c:v>
                </c:pt>
                <c:pt idx="1602">
                  <c:v>0.67665681722245696</c:v>
                </c:pt>
                <c:pt idx="1603">
                  <c:v>0.67707893626002502</c:v>
                </c:pt>
                <c:pt idx="1604">
                  <c:v>0.67750105529759397</c:v>
                </c:pt>
                <c:pt idx="1605">
                  <c:v>0.67792317433516303</c:v>
                </c:pt>
                <c:pt idx="1606">
                  <c:v>0.67834529337273097</c:v>
                </c:pt>
                <c:pt idx="1607">
                  <c:v>0.67876741241030003</c:v>
                </c:pt>
                <c:pt idx="1608">
                  <c:v>0.67918953144786798</c:v>
                </c:pt>
                <c:pt idx="1609">
                  <c:v>0.67961165048543704</c:v>
                </c:pt>
                <c:pt idx="1610">
                  <c:v>0.68003376952300598</c:v>
                </c:pt>
                <c:pt idx="1611">
                  <c:v>0.68045588856057404</c:v>
                </c:pt>
                <c:pt idx="1612">
                  <c:v>0.68087800759814299</c:v>
                </c:pt>
                <c:pt idx="1613">
                  <c:v>0.68130012663571105</c:v>
                </c:pt>
                <c:pt idx="1614">
                  <c:v>0.68172224567327999</c:v>
                </c:pt>
                <c:pt idx="1615">
                  <c:v>0.68214436471084905</c:v>
                </c:pt>
                <c:pt idx="1616">
                  <c:v>0.682566483748417</c:v>
                </c:pt>
                <c:pt idx="1617">
                  <c:v>0.68298860278598605</c:v>
                </c:pt>
                <c:pt idx="1618">
                  <c:v>0.683410721823554</c:v>
                </c:pt>
                <c:pt idx="1619">
                  <c:v>0.68383284086112295</c:v>
                </c:pt>
                <c:pt idx="1620">
                  <c:v>0.68425495989869101</c:v>
                </c:pt>
                <c:pt idx="1621">
                  <c:v>0.68467707893625995</c:v>
                </c:pt>
                <c:pt idx="1622">
                  <c:v>0.68509919797382901</c:v>
                </c:pt>
                <c:pt idx="1623">
                  <c:v>0.68552131701139696</c:v>
                </c:pt>
                <c:pt idx="1624">
                  <c:v>0.68594343604896602</c:v>
                </c:pt>
                <c:pt idx="1625">
                  <c:v>0.68636555508653396</c:v>
                </c:pt>
                <c:pt idx="1626">
                  <c:v>0.68678767412410302</c:v>
                </c:pt>
                <c:pt idx="1627">
                  <c:v>0.68720979316167197</c:v>
                </c:pt>
                <c:pt idx="1628">
                  <c:v>0.68763191219924003</c:v>
                </c:pt>
                <c:pt idx="1629">
                  <c:v>0.68805403123680897</c:v>
                </c:pt>
                <c:pt idx="1630">
                  <c:v>0.68847615027437703</c:v>
                </c:pt>
                <c:pt idx="1631">
                  <c:v>0.68889826931194598</c:v>
                </c:pt>
                <c:pt idx="1632">
                  <c:v>0.68932038834951503</c:v>
                </c:pt>
                <c:pt idx="1633">
                  <c:v>0.68974250738708298</c:v>
                </c:pt>
                <c:pt idx="1634">
                  <c:v>0.69016462642465204</c:v>
                </c:pt>
                <c:pt idx="1635">
                  <c:v>0.69058674546221999</c:v>
                </c:pt>
                <c:pt idx="1636">
                  <c:v>0.69100886449978904</c:v>
                </c:pt>
                <c:pt idx="1637">
                  <c:v>0.69143098353735699</c:v>
                </c:pt>
                <c:pt idx="1638">
                  <c:v>0.69185310257492605</c:v>
                </c:pt>
                <c:pt idx="1639">
                  <c:v>0.692275221612495</c:v>
                </c:pt>
                <c:pt idx="1640">
                  <c:v>0.69269734065006305</c:v>
                </c:pt>
                <c:pt idx="1641">
                  <c:v>0.693119459687632</c:v>
                </c:pt>
                <c:pt idx="1642">
                  <c:v>0.69354157872519995</c:v>
                </c:pt>
                <c:pt idx="1643">
                  <c:v>0.69396369776276901</c:v>
                </c:pt>
                <c:pt idx="1644">
                  <c:v>0.69438581680033795</c:v>
                </c:pt>
                <c:pt idx="1645">
                  <c:v>0.69480793583790601</c:v>
                </c:pt>
                <c:pt idx="1646">
                  <c:v>0.69523005487547496</c:v>
                </c:pt>
                <c:pt idx="1647">
                  <c:v>0.69565217391304401</c:v>
                </c:pt>
                <c:pt idx="1648">
                  <c:v>0.69607429295061196</c:v>
                </c:pt>
                <c:pt idx="1649">
                  <c:v>0.69649641198818102</c:v>
                </c:pt>
                <c:pt idx="1650">
                  <c:v>0.69691853102574897</c:v>
                </c:pt>
                <c:pt idx="1651">
                  <c:v>0.69734065006331802</c:v>
                </c:pt>
                <c:pt idx="1652">
                  <c:v>0.69776276910088597</c:v>
                </c:pt>
                <c:pt idx="1653">
                  <c:v>0.69818488813845503</c:v>
                </c:pt>
                <c:pt idx="1654">
                  <c:v>0.69860700717602398</c:v>
                </c:pt>
                <c:pt idx="1655">
                  <c:v>0.69902912621359303</c:v>
                </c:pt>
                <c:pt idx="1656">
                  <c:v>0.69945124525116098</c:v>
                </c:pt>
                <c:pt idx="1657">
                  <c:v>0.69987336428872904</c:v>
                </c:pt>
                <c:pt idx="1658">
                  <c:v>0.70029548332629799</c:v>
                </c:pt>
                <c:pt idx="1659">
                  <c:v>0.70071760236386704</c:v>
                </c:pt>
                <c:pt idx="1660">
                  <c:v>0.70113972140143499</c:v>
                </c:pt>
                <c:pt idx="1661">
                  <c:v>0.70156184043900405</c:v>
                </c:pt>
                <c:pt idx="1662">
                  <c:v>0.70198395947657199</c:v>
                </c:pt>
                <c:pt idx="1663">
                  <c:v>0.70240607851414105</c:v>
                </c:pt>
                <c:pt idx="1664">
                  <c:v>0.70282819755171</c:v>
                </c:pt>
                <c:pt idx="1665">
                  <c:v>0.70325031658927795</c:v>
                </c:pt>
                <c:pt idx="1666">
                  <c:v>0.703672435626847</c:v>
                </c:pt>
                <c:pt idx="1667">
                  <c:v>0.70409455466441595</c:v>
                </c:pt>
                <c:pt idx="1668">
                  <c:v>0.70451667370198401</c:v>
                </c:pt>
                <c:pt idx="1669">
                  <c:v>0.70493879273955296</c:v>
                </c:pt>
                <c:pt idx="1670">
                  <c:v>0.70536091177712101</c:v>
                </c:pt>
                <c:pt idx="1671">
                  <c:v>0.70578303081468996</c:v>
                </c:pt>
                <c:pt idx="1672">
                  <c:v>0.70620514985225802</c:v>
                </c:pt>
                <c:pt idx="1673">
                  <c:v>0.70662726888982696</c:v>
                </c:pt>
                <c:pt idx="1674">
                  <c:v>0.70704938792739602</c:v>
                </c:pt>
                <c:pt idx="1675">
                  <c:v>0.70747150696496397</c:v>
                </c:pt>
                <c:pt idx="1676">
                  <c:v>0.70789362600253303</c:v>
                </c:pt>
                <c:pt idx="1677">
                  <c:v>0.70831574504010097</c:v>
                </c:pt>
                <c:pt idx="1678">
                  <c:v>0.70873786407767003</c:v>
                </c:pt>
                <c:pt idx="1679">
                  <c:v>0.70915998311523798</c:v>
                </c:pt>
                <c:pt idx="1680">
                  <c:v>0.70958210215280704</c:v>
                </c:pt>
                <c:pt idx="1681">
                  <c:v>0.71000422119037598</c:v>
                </c:pt>
                <c:pt idx="1682">
                  <c:v>0.71042634022794404</c:v>
                </c:pt>
                <c:pt idx="1683">
                  <c:v>0.71084845926551299</c:v>
                </c:pt>
                <c:pt idx="1684">
                  <c:v>0.71127057830308205</c:v>
                </c:pt>
                <c:pt idx="1685">
                  <c:v>0.71169269734064999</c:v>
                </c:pt>
                <c:pt idx="1686">
                  <c:v>0.71211481637821905</c:v>
                </c:pt>
                <c:pt idx="1687">
                  <c:v>0.712536935415787</c:v>
                </c:pt>
                <c:pt idx="1688">
                  <c:v>0.71295905445335594</c:v>
                </c:pt>
                <c:pt idx="1689">
                  <c:v>0.713381173490924</c:v>
                </c:pt>
                <c:pt idx="1690">
                  <c:v>0.71380329252849295</c:v>
                </c:pt>
                <c:pt idx="1691">
                  <c:v>0.71422541156606201</c:v>
                </c:pt>
                <c:pt idx="1692">
                  <c:v>0.71464753060362995</c:v>
                </c:pt>
                <c:pt idx="1693">
                  <c:v>0.71506964964119901</c:v>
                </c:pt>
                <c:pt idx="1694">
                  <c:v>0.71549176867876696</c:v>
                </c:pt>
                <c:pt idx="1695">
                  <c:v>0.71591388771633602</c:v>
                </c:pt>
                <c:pt idx="1696">
                  <c:v>0.71633600675390396</c:v>
                </c:pt>
                <c:pt idx="1697">
                  <c:v>0.71675812579147302</c:v>
                </c:pt>
                <c:pt idx="1698">
                  <c:v>0.71718024482904197</c:v>
                </c:pt>
                <c:pt idx="1699">
                  <c:v>0.71760236386661003</c:v>
                </c:pt>
                <c:pt idx="1700">
                  <c:v>0.71802448290417897</c:v>
                </c:pt>
                <c:pt idx="1701">
                  <c:v>0.71844660194174803</c:v>
                </c:pt>
                <c:pt idx="1702">
                  <c:v>0.71886872097931598</c:v>
                </c:pt>
                <c:pt idx="1703">
                  <c:v>0.71929084001688504</c:v>
                </c:pt>
                <c:pt idx="1704">
                  <c:v>0.71971295905445298</c:v>
                </c:pt>
                <c:pt idx="1705">
                  <c:v>0.72013507809202204</c:v>
                </c:pt>
                <c:pt idx="1706">
                  <c:v>0.72055719712959099</c:v>
                </c:pt>
                <c:pt idx="1707">
                  <c:v>0.72097931616715905</c:v>
                </c:pt>
                <c:pt idx="1708">
                  <c:v>0.72140143520472799</c:v>
                </c:pt>
                <c:pt idx="1709">
                  <c:v>0.72182355424229605</c:v>
                </c:pt>
                <c:pt idx="1710">
                  <c:v>0.722245673279865</c:v>
                </c:pt>
                <c:pt idx="1711">
                  <c:v>0.72266779231743405</c:v>
                </c:pt>
                <c:pt idx="1712">
                  <c:v>0.723089911355002</c:v>
                </c:pt>
                <c:pt idx="1713">
                  <c:v>0.72351203039257095</c:v>
                </c:pt>
                <c:pt idx="1714">
                  <c:v>0.72393414943013901</c:v>
                </c:pt>
                <c:pt idx="1715">
                  <c:v>0.72435626846770795</c:v>
                </c:pt>
                <c:pt idx="1716">
                  <c:v>0.72477838750527701</c:v>
                </c:pt>
                <c:pt idx="1717">
                  <c:v>0.72520050654284496</c:v>
                </c:pt>
                <c:pt idx="1718">
                  <c:v>0.72562262558041402</c:v>
                </c:pt>
                <c:pt idx="1719">
                  <c:v>0.72604474461798196</c:v>
                </c:pt>
                <c:pt idx="1720">
                  <c:v>0.72646686365555102</c:v>
                </c:pt>
                <c:pt idx="1721">
                  <c:v>0.72688898269311997</c:v>
                </c:pt>
                <c:pt idx="1722">
                  <c:v>0.72731110173068803</c:v>
                </c:pt>
                <c:pt idx="1723">
                  <c:v>0.72773322076825597</c:v>
                </c:pt>
                <c:pt idx="1724">
                  <c:v>0.72815533980582503</c:v>
                </c:pt>
                <c:pt idx="1725">
                  <c:v>0.72857745884339398</c:v>
                </c:pt>
                <c:pt idx="1726">
                  <c:v>0.72899957788096303</c:v>
                </c:pt>
                <c:pt idx="1727">
                  <c:v>0.72942169691853098</c:v>
                </c:pt>
                <c:pt idx="1728">
                  <c:v>0.72984381595610004</c:v>
                </c:pt>
                <c:pt idx="1729">
                  <c:v>0.73026593499366799</c:v>
                </c:pt>
                <c:pt idx="1730">
                  <c:v>0.73068805403123704</c:v>
                </c:pt>
                <c:pt idx="1731">
                  <c:v>0.73111017306880499</c:v>
                </c:pt>
                <c:pt idx="1732">
                  <c:v>0.73153229210637405</c:v>
                </c:pt>
                <c:pt idx="1733">
                  <c:v>0.731954411143943</c:v>
                </c:pt>
                <c:pt idx="1734">
                  <c:v>0.73237653018151105</c:v>
                </c:pt>
                <c:pt idx="1735">
                  <c:v>0.73279864921908</c:v>
                </c:pt>
                <c:pt idx="1736">
                  <c:v>0.73322076825664795</c:v>
                </c:pt>
                <c:pt idx="1737">
                  <c:v>0.73364288729421701</c:v>
                </c:pt>
                <c:pt idx="1738">
                  <c:v>0.73406500633178595</c:v>
                </c:pt>
                <c:pt idx="1739">
                  <c:v>0.73448712536935401</c:v>
                </c:pt>
                <c:pt idx="1740">
                  <c:v>0.73490924440692296</c:v>
                </c:pt>
                <c:pt idx="1741">
                  <c:v>0.73533136344449102</c:v>
                </c:pt>
                <c:pt idx="1742">
                  <c:v>0.73575348248205996</c:v>
                </c:pt>
                <c:pt idx="1743">
                  <c:v>0.73617560151962902</c:v>
                </c:pt>
                <c:pt idx="1744">
                  <c:v>0.73659772055719697</c:v>
                </c:pt>
                <c:pt idx="1745">
                  <c:v>0.73701983959476602</c:v>
                </c:pt>
                <c:pt idx="1746">
                  <c:v>0.73744195863233397</c:v>
                </c:pt>
                <c:pt idx="1747">
                  <c:v>0.73786407766990303</c:v>
                </c:pt>
                <c:pt idx="1748">
                  <c:v>0.73828619670747098</c:v>
                </c:pt>
                <c:pt idx="1749">
                  <c:v>0.73870831574504003</c:v>
                </c:pt>
                <c:pt idx="1750">
                  <c:v>0.73913043478260798</c:v>
                </c:pt>
                <c:pt idx="1751">
                  <c:v>0.73955255382017704</c:v>
                </c:pt>
                <c:pt idx="1752">
                  <c:v>0.73997467285774599</c:v>
                </c:pt>
                <c:pt idx="1753">
                  <c:v>0.74039679189531404</c:v>
                </c:pt>
                <c:pt idx="1754">
                  <c:v>0.74081891093288299</c:v>
                </c:pt>
                <c:pt idx="1755">
                  <c:v>0.74124102997045205</c:v>
                </c:pt>
                <c:pt idx="1756">
                  <c:v>0.74166314900802</c:v>
                </c:pt>
                <c:pt idx="1757">
                  <c:v>0.74208526804558905</c:v>
                </c:pt>
                <c:pt idx="1758">
                  <c:v>0.742507387083157</c:v>
                </c:pt>
                <c:pt idx="1759">
                  <c:v>0.74292950612072595</c:v>
                </c:pt>
                <c:pt idx="1760">
                  <c:v>0.743351625158295</c:v>
                </c:pt>
                <c:pt idx="1761">
                  <c:v>0.74377374419586295</c:v>
                </c:pt>
                <c:pt idx="1762">
                  <c:v>0.74419586323343201</c:v>
                </c:pt>
                <c:pt idx="1763">
                  <c:v>0.74461798227099996</c:v>
                </c:pt>
                <c:pt idx="1764">
                  <c:v>0.74504010130856901</c:v>
                </c:pt>
                <c:pt idx="1765">
                  <c:v>0.74546222034613696</c:v>
                </c:pt>
                <c:pt idx="1766">
                  <c:v>0.74588433938370602</c:v>
                </c:pt>
                <c:pt idx="1767">
                  <c:v>0.74630645842127497</c:v>
                </c:pt>
                <c:pt idx="1768">
                  <c:v>0.74672857745884402</c:v>
                </c:pt>
                <c:pt idx="1769">
                  <c:v>0.74715069649641197</c:v>
                </c:pt>
                <c:pt idx="1770">
                  <c:v>0.74757281553398103</c:v>
                </c:pt>
                <c:pt idx="1771">
                  <c:v>0.74799493457154898</c:v>
                </c:pt>
                <c:pt idx="1772">
                  <c:v>0.74841705360911803</c:v>
                </c:pt>
                <c:pt idx="1773">
                  <c:v>0.74883917264668598</c:v>
                </c:pt>
                <c:pt idx="1774">
                  <c:v>0.74926129168425504</c:v>
                </c:pt>
                <c:pt idx="1775">
                  <c:v>0.74968341072182398</c:v>
                </c:pt>
                <c:pt idx="1776">
                  <c:v>0.75010552975939204</c:v>
                </c:pt>
                <c:pt idx="1777">
                  <c:v>0.75052764879696099</c:v>
                </c:pt>
                <c:pt idx="1778">
                  <c:v>0.75094976783453005</c:v>
                </c:pt>
                <c:pt idx="1779">
                  <c:v>0.75137188687209799</c:v>
                </c:pt>
                <c:pt idx="1780">
                  <c:v>0.75179400590966705</c:v>
                </c:pt>
                <c:pt idx="1781">
                  <c:v>0.752216124947235</c:v>
                </c:pt>
                <c:pt idx="1782">
                  <c:v>0.75263824398480395</c:v>
                </c:pt>
                <c:pt idx="1783">
                  <c:v>0.753060363022372</c:v>
                </c:pt>
                <c:pt idx="1784">
                  <c:v>0.75348248205994095</c:v>
                </c:pt>
                <c:pt idx="1785">
                  <c:v>0.75390460109750901</c:v>
                </c:pt>
                <c:pt idx="1786">
                  <c:v>0.75432672013507795</c:v>
                </c:pt>
                <c:pt idx="1787">
                  <c:v>0.75474883917264701</c:v>
                </c:pt>
                <c:pt idx="1788">
                  <c:v>0.75517095821021496</c:v>
                </c:pt>
                <c:pt idx="1789">
                  <c:v>0.75559307724778402</c:v>
                </c:pt>
                <c:pt idx="1790">
                  <c:v>0.75601519628535296</c:v>
                </c:pt>
                <c:pt idx="1791">
                  <c:v>0.75643731532292102</c:v>
                </c:pt>
                <c:pt idx="1792">
                  <c:v>0.75685943436048997</c:v>
                </c:pt>
                <c:pt idx="1793">
                  <c:v>0.75728155339805803</c:v>
                </c:pt>
                <c:pt idx="1794">
                  <c:v>0.75770367243562697</c:v>
                </c:pt>
                <c:pt idx="1795">
                  <c:v>0.75812579147319603</c:v>
                </c:pt>
                <c:pt idx="1796">
                  <c:v>0.75854791051076398</c:v>
                </c:pt>
                <c:pt idx="1797">
                  <c:v>0.75897002954833304</c:v>
                </c:pt>
                <c:pt idx="1798">
                  <c:v>0.75939214858590098</c:v>
                </c:pt>
                <c:pt idx="1799">
                  <c:v>0.75981426762347004</c:v>
                </c:pt>
                <c:pt idx="1800">
                  <c:v>0.76023638666103799</c:v>
                </c:pt>
                <c:pt idx="1801">
                  <c:v>0.76065850569860705</c:v>
                </c:pt>
                <c:pt idx="1802">
                  <c:v>0.76108062473617599</c:v>
                </c:pt>
                <c:pt idx="1803">
                  <c:v>0.76150274377374405</c:v>
                </c:pt>
                <c:pt idx="1804">
                  <c:v>0.761924862811313</c:v>
                </c:pt>
                <c:pt idx="1805">
                  <c:v>0.76234698184888094</c:v>
                </c:pt>
                <c:pt idx="1806">
                  <c:v>0.76276910088645</c:v>
                </c:pt>
                <c:pt idx="1807">
                  <c:v>0.76319121992401895</c:v>
                </c:pt>
                <c:pt idx="1808">
                  <c:v>0.76361333896158701</c:v>
                </c:pt>
                <c:pt idx="1809">
                  <c:v>0.76403545799915595</c:v>
                </c:pt>
                <c:pt idx="1810">
                  <c:v>0.76445757703672401</c:v>
                </c:pt>
                <c:pt idx="1811">
                  <c:v>0.76487969607429296</c:v>
                </c:pt>
                <c:pt idx="1812">
                  <c:v>0.76530181511186202</c:v>
                </c:pt>
                <c:pt idx="1813">
                  <c:v>0.76572393414942996</c:v>
                </c:pt>
                <c:pt idx="1814">
                  <c:v>0.76614605318699902</c:v>
                </c:pt>
                <c:pt idx="1815">
                  <c:v>0.76656817222456697</c:v>
                </c:pt>
                <c:pt idx="1816">
                  <c:v>0.76699029126213603</c:v>
                </c:pt>
                <c:pt idx="1817">
                  <c:v>0.76741241029970497</c:v>
                </c:pt>
                <c:pt idx="1818">
                  <c:v>0.76783452933727303</c:v>
                </c:pt>
                <c:pt idx="1819">
                  <c:v>0.76825664837484198</c:v>
                </c:pt>
                <c:pt idx="1820">
                  <c:v>0.76867876741241004</c:v>
                </c:pt>
                <c:pt idx="1821">
                  <c:v>0.76910088644997898</c:v>
                </c:pt>
                <c:pt idx="1822">
                  <c:v>0.76952300548754804</c:v>
                </c:pt>
                <c:pt idx="1823">
                  <c:v>0.76994512452511599</c:v>
                </c:pt>
                <c:pt idx="1824">
                  <c:v>0.77036724356268504</c:v>
                </c:pt>
                <c:pt idx="1825">
                  <c:v>0.77078936260025299</c:v>
                </c:pt>
                <c:pt idx="1826">
                  <c:v>0.77121148163782205</c:v>
                </c:pt>
                <c:pt idx="1827">
                  <c:v>0.77163360067539</c:v>
                </c:pt>
                <c:pt idx="1828">
                  <c:v>0.77205571971295905</c:v>
                </c:pt>
                <c:pt idx="1829">
                  <c:v>0.772477838750528</c:v>
                </c:pt>
                <c:pt idx="1830">
                  <c:v>0.77289995778809595</c:v>
                </c:pt>
                <c:pt idx="1831">
                  <c:v>0.77332207682566501</c:v>
                </c:pt>
                <c:pt idx="1832">
                  <c:v>0.77374419586323295</c:v>
                </c:pt>
                <c:pt idx="1833">
                  <c:v>0.77416631490080201</c:v>
                </c:pt>
                <c:pt idx="1834">
                  <c:v>0.77458843393837096</c:v>
                </c:pt>
                <c:pt idx="1835">
                  <c:v>0.77501055297593902</c:v>
                </c:pt>
                <c:pt idx="1836">
                  <c:v>0.77543267201350796</c:v>
                </c:pt>
                <c:pt idx="1837">
                  <c:v>0.77585479105107602</c:v>
                </c:pt>
                <c:pt idx="1838">
                  <c:v>0.77627691008864497</c:v>
                </c:pt>
                <c:pt idx="1839">
                  <c:v>0.77669902912621402</c:v>
                </c:pt>
                <c:pt idx="1840">
                  <c:v>0.77712114816378197</c:v>
                </c:pt>
                <c:pt idx="1841">
                  <c:v>0.77754326720135103</c:v>
                </c:pt>
                <c:pt idx="1842">
                  <c:v>0.77796538623891898</c:v>
                </c:pt>
                <c:pt idx="1843">
                  <c:v>0.77838750527648803</c:v>
                </c:pt>
                <c:pt idx="1844">
                  <c:v>0.77880962431405698</c:v>
                </c:pt>
                <c:pt idx="1845">
                  <c:v>0.77923174335162504</c:v>
                </c:pt>
                <c:pt idx="1846">
                  <c:v>0.77965386238919399</c:v>
                </c:pt>
                <c:pt idx="1847">
                  <c:v>0.78007598142676204</c:v>
                </c:pt>
                <c:pt idx="1848">
                  <c:v>0.78049810046433099</c:v>
                </c:pt>
                <c:pt idx="1849">
                  <c:v>0.78092021950190005</c:v>
                </c:pt>
                <c:pt idx="1850">
                  <c:v>0.781342338539468</c:v>
                </c:pt>
                <c:pt idx="1851">
                  <c:v>0.78176445757703705</c:v>
                </c:pt>
                <c:pt idx="1852">
                  <c:v>0.782186576614605</c:v>
                </c:pt>
                <c:pt idx="1853">
                  <c:v>0.78260869565217395</c:v>
                </c:pt>
                <c:pt idx="1854">
                  <c:v>0.783030814689743</c:v>
                </c:pt>
                <c:pt idx="1855">
                  <c:v>0.78345293372731095</c:v>
                </c:pt>
                <c:pt idx="1856">
                  <c:v>0.78387505276488001</c:v>
                </c:pt>
                <c:pt idx="1857">
                  <c:v>0.78429717180244796</c:v>
                </c:pt>
                <c:pt idx="1858">
                  <c:v>0.78471929084001701</c:v>
                </c:pt>
                <c:pt idx="1859">
                  <c:v>0.78514140987758596</c:v>
                </c:pt>
                <c:pt idx="1860">
                  <c:v>0.78556352891515402</c:v>
                </c:pt>
                <c:pt idx="1861">
                  <c:v>0.78598564795272197</c:v>
                </c:pt>
                <c:pt idx="1862">
                  <c:v>0.78640776699029102</c:v>
                </c:pt>
                <c:pt idx="1863">
                  <c:v>0.78682988602785997</c:v>
                </c:pt>
                <c:pt idx="1864">
                  <c:v>0.78725200506542803</c:v>
                </c:pt>
                <c:pt idx="1865">
                  <c:v>0.78767412410299698</c:v>
                </c:pt>
                <c:pt idx="1866">
                  <c:v>0.78809624314056603</c:v>
                </c:pt>
                <c:pt idx="1867">
                  <c:v>0.78851836217813398</c:v>
                </c:pt>
                <c:pt idx="1868">
                  <c:v>0.78894048121570304</c:v>
                </c:pt>
                <c:pt idx="1869">
                  <c:v>0.78936260025327099</c:v>
                </c:pt>
                <c:pt idx="1870">
                  <c:v>0.78978471929084004</c:v>
                </c:pt>
                <c:pt idx="1871">
                  <c:v>0.79020683832840899</c:v>
                </c:pt>
                <c:pt idx="1872">
                  <c:v>0.79062895736597705</c:v>
                </c:pt>
                <c:pt idx="1873">
                  <c:v>0.79105107640354599</c:v>
                </c:pt>
                <c:pt idx="1874">
                  <c:v>0.79147319544111405</c:v>
                </c:pt>
                <c:pt idx="1875">
                  <c:v>0.791895314478683</c:v>
                </c:pt>
                <c:pt idx="1876">
                  <c:v>0.79231743351625095</c:v>
                </c:pt>
                <c:pt idx="1877">
                  <c:v>0.79273955255382</c:v>
                </c:pt>
                <c:pt idx="1878">
                  <c:v>0.79316167159138895</c:v>
                </c:pt>
                <c:pt idx="1879">
                  <c:v>0.79358379062895701</c:v>
                </c:pt>
                <c:pt idx="1880">
                  <c:v>0.79400590966652596</c:v>
                </c:pt>
                <c:pt idx="1881">
                  <c:v>0.79442802870409501</c:v>
                </c:pt>
                <c:pt idx="1882">
                  <c:v>0.79485014774166296</c:v>
                </c:pt>
                <c:pt idx="1883">
                  <c:v>0.79527226677923202</c:v>
                </c:pt>
                <c:pt idx="1884">
                  <c:v>0.79569438581679997</c:v>
                </c:pt>
                <c:pt idx="1885">
                  <c:v>0.79611650485436902</c:v>
                </c:pt>
                <c:pt idx="1886">
                  <c:v>0.79653862389193697</c:v>
                </c:pt>
                <c:pt idx="1887">
                  <c:v>0.79696074292950603</c:v>
                </c:pt>
                <c:pt idx="1888">
                  <c:v>0.79738286196707397</c:v>
                </c:pt>
                <c:pt idx="1889">
                  <c:v>0.79780498100464303</c:v>
                </c:pt>
                <c:pt idx="1890">
                  <c:v>0.79822710004221198</c:v>
                </c:pt>
                <c:pt idx="1891">
                  <c:v>0.79864921907978104</c:v>
                </c:pt>
                <c:pt idx="1892">
                  <c:v>0.79907133811734898</c:v>
                </c:pt>
                <c:pt idx="1893">
                  <c:v>0.79949345715491804</c:v>
                </c:pt>
                <c:pt idx="1894">
                  <c:v>0.79991557619248599</c:v>
                </c:pt>
                <c:pt idx="1895">
                  <c:v>0.80033769523005505</c:v>
                </c:pt>
                <c:pt idx="1896">
                  <c:v>0.80075981426762399</c:v>
                </c:pt>
                <c:pt idx="1897">
                  <c:v>0.80118193330519205</c:v>
                </c:pt>
                <c:pt idx="1898">
                  <c:v>0.801604052342761</c:v>
                </c:pt>
                <c:pt idx="1899">
                  <c:v>0.80202617138032894</c:v>
                </c:pt>
                <c:pt idx="1900">
                  <c:v>0.802448290417898</c:v>
                </c:pt>
                <c:pt idx="1901">
                  <c:v>0.80287040945546595</c:v>
                </c:pt>
                <c:pt idx="1902">
                  <c:v>0.80329252849303501</c:v>
                </c:pt>
                <c:pt idx="1903">
                  <c:v>0.80371464753060395</c:v>
                </c:pt>
                <c:pt idx="1904">
                  <c:v>0.80413676656817201</c:v>
                </c:pt>
                <c:pt idx="1905">
                  <c:v>0.80455888560574096</c:v>
                </c:pt>
                <c:pt idx="1906">
                  <c:v>0.80498100464331002</c:v>
                </c:pt>
                <c:pt idx="1907">
                  <c:v>0.80540312368087796</c:v>
                </c:pt>
                <c:pt idx="1908">
                  <c:v>0.80582524271844702</c:v>
                </c:pt>
                <c:pt idx="1909">
                  <c:v>0.80624736175601497</c:v>
                </c:pt>
                <c:pt idx="1910">
                  <c:v>0.80666948079358403</c:v>
                </c:pt>
                <c:pt idx="1911">
                  <c:v>0.80709159983115197</c:v>
                </c:pt>
                <c:pt idx="1912">
                  <c:v>0.80751371886872103</c:v>
                </c:pt>
                <c:pt idx="1913">
                  <c:v>0.80793583790628998</c:v>
                </c:pt>
                <c:pt idx="1914">
                  <c:v>0.80835795694385804</c:v>
                </c:pt>
                <c:pt idx="1915">
                  <c:v>0.80878007598142698</c:v>
                </c:pt>
                <c:pt idx="1916">
                  <c:v>0.80920219501899504</c:v>
                </c:pt>
                <c:pt idx="1917">
                  <c:v>0.80962431405656399</c:v>
                </c:pt>
                <c:pt idx="1918">
                  <c:v>0.81004643309413304</c:v>
                </c:pt>
                <c:pt idx="1919">
                  <c:v>0.81046855213170099</c:v>
                </c:pt>
                <c:pt idx="1920">
                  <c:v>0.81089067116927005</c:v>
                </c:pt>
                <c:pt idx="1921">
                  <c:v>0.811312790206838</c:v>
                </c:pt>
                <c:pt idx="1922">
                  <c:v>0.81173490924440705</c:v>
                </c:pt>
                <c:pt idx="1923">
                  <c:v>0.812157028281976</c:v>
                </c:pt>
                <c:pt idx="1924">
                  <c:v>0.81257914731954395</c:v>
                </c:pt>
                <c:pt idx="1925">
                  <c:v>0.81300126635711301</c:v>
                </c:pt>
                <c:pt idx="1926">
                  <c:v>0.81342338539468095</c:v>
                </c:pt>
                <c:pt idx="1927">
                  <c:v>0.81384550443225001</c:v>
                </c:pt>
                <c:pt idx="1928">
                  <c:v>0.81426762346981896</c:v>
                </c:pt>
                <c:pt idx="1929">
                  <c:v>0.81468974250738702</c:v>
                </c:pt>
                <c:pt idx="1930">
                  <c:v>0.81511186154495496</c:v>
                </c:pt>
                <c:pt idx="1931">
                  <c:v>0.81553398058252402</c:v>
                </c:pt>
                <c:pt idx="1932">
                  <c:v>0.81595609962009297</c:v>
                </c:pt>
                <c:pt idx="1933">
                  <c:v>0.81637821865766202</c:v>
                </c:pt>
                <c:pt idx="1934">
                  <c:v>0.81680033769522997</c:v>
                </c:pt>
                <c:pt idx="1935">
                  <c:v>0.81722245673279903</c:v>
                </c:pt>
                <c:pt idx="1936">
                  <c:v>0.81764457577036698</c:v>
                </c:pt>
                <c:pt idx="1937">
                  <c:v>0.81806669480793603</c:v>
                </c:pt>
                <c:pt idx="1938">
                  <c:v>0.81848881384550398</c:v>
                </c:pt>
                <c:pt idx="1939">
                  <c:v>0.81891093288307304</c:v>
                </c:pt>
                <c:pt idx="1940">
                  <c:v>0.81933305192064099</c:v>
                </c:pt>
                <c:pt idx="1941">
                  <c:v>0.81975517095821004</c:v>
                </c:pt>
                <c:pt idx="1942">
                  <c:v>0.82017728999577899</c:v>
                </c:pt>
                <c:pt idx="1943">
                  <c:v>0.82059940903334705</c:v>
                </c:pt>
                <c:pt idx="1944">
                  <c:v>0.821021528070916</c:v>
                </c:pt>
                <c:pt idx="1945">
                  <c:v>0.82144364710848505</c:v>
                </c:pt>
                <c:pt idx="1946">
                  <c:v>0.821865766146053</c:v>
                </c:pt>
                <c:pt idx="1947">
                  <c:v>0.82228788518362195</c:v>
                </c:pt>
                <c:pt idx="1948">
                  <c:v>0.82271000422119001</c:v>
                </c:pt>
                <c:pt idx="1949">
                  <c:v>0.82313212325875895</c:v>
                </c:pt>
                <c:pt idx="1950">
                  <c:v>0.82355424229632801</c:v>
                </c:pt>
                <c:pt idx="1951">
                  <c:v>0.82397636133389596</c:v>
                </c:pt>
                <c:pt idx="1952">
                  <c:v>0.82439848037146501</c:v>
                </c:pt>
                <c:pt idx="1953">
                  <c:v>0.82482059940903296</c:v>
                </c:pt>
                <c:pt idx="1954">
                  <c:v>0.82524271844660202</c:v>
                </c:pt>
                <c:pt idx="1955">
                  <c:v>0.82566483748417097</c:v>
                </c:pt>
                <c:pt idx="1956">
                  <c:v>0.82608695652173902</c:v>
                </c:pt>
                <c:pt idx="1957">
                  <c:v>0.82650907555930797</c:v>
                </c:pt>
                <c:pt idx="1958">
                  <c:v>0.82693119459687703</c:v>
                </c:pt>
                <c:pt idx="1959">
                  <c:v>0.82735331363444498</c:v>
                </c:pt>
                <c:pt idx="1960">
                  <c:v>0.82777543267201403</c:v>
                </c:pt>
                <c:pt idx="1961">
                  <c:v>0.82819755170958198</c:v>
                </c:pt>
                <c:pt idx="1962">
                  <c:v>0.82861967074715104</c:v>
                </c:pt>
                <c:pt idx="1963">
                  <c:v>0.82904178978471899</c:v>
                </c:pt>
                <c:pt idx="1964">
                  <c:v>0.82946390882228804</c:v>
                </c:pt>
                <c:pt idx="1965">
                  <c:v>0.82988602785985599</c:v>
                </c:pt>
                <c:pt idx="1966">
                  <c:v>0.83030814689742505</c:v>
                </c:pt>
                <c:pt idx="1967">
                  <c:v>0.83073026593499399</c:v>
                </c:pt>
                <c:pt idx="1968">
                  <c:v>0.83115238497256205</c:v>
                </c:pt>
                <c:pt idx="1969">
                  <c:v>0.831574504010131</c:v>
                </c:pt>
                <c:pt idx="1970">
                  <c:v>0.83199662304769995</c:v>
                </c:pt>
                <c:pt idx="1971">
                  <c:v>0.832418742085268</c:v>
                </c:pt>
                <c:pt idx="1972">
                  <c:v>0.83284086112283695</c:v>
                </c:pt>
                <c:pt idx="1973">
                  <c:v>0.83326298016040501</c:v>
                </c:pt>
                <c:pt idx="1974">
                  <c:v>0.83368509919797396</c:v>
                </c:pt>
                <c:pt idx="1975">
                  <c:v>0.83410721823554301</c:v>
                </c:pt>
                <c:pt idx="1976">
                  <c:v>0.83452933727311096</c:v>
                </c:pt>
                <c:pt idx="1977">
                  <c:v>0.83495145631068002</c:v>
                </c:pt>
                <c:pt idx="1978">
                  <c:v>0.83537357534824797</c:v>
                </c:pt>
                <c:pt idx="1979">
                  <c:v>0.83579569438581702</c:v>
                </c:pt>
                <c:pt idx="1980">
                  <c:v>0.83621781342338597</c:v>
                </c:pt>
                <c:pt idx="1981">
                  <c:v>0.83663993246095403</c:v>
                </c:pt>
                <c:pt idx="1982">
                  <c:v>0.83706205149852297</c:v>
                </c:pt>
                <c:pt idx="1983">
                  <c:v>0.83748417053609103</c:v>
                </c:pt>
                <c:pt idx="1984">
                  <c:v>0.83790628957365998</c:v>
                </c:pt>
                <c:pt idx="1985">
                  <c:v>0.83832840861122804</c:v>
                </c:pt>
                <c:pt idx="1986">
                  <c:v>0.83875052764879698</c:v>
                </c:pt>
                <c:pt idx="1987">
                  <c:v>0.83917264668636604</c:v>
                </c:pt>
                <c:pt idx="1988">
                  <c:v>0.83959476572393399</c:v>
                </c:pt>
                <c:pt idx="1989">
                  <c:v>0.84001688476150305</c:v>
                </c:pt>
                <c:pt idx="1990">
                  <c:v>0.84043900379907099</c:v>
                </c:pt>
                <c:pt idx="1991">
                  <c:v>0.84086112283664005</c:v>
                </c:pt>
                <c:pt idx="1992">
                  <c:v>0.841283241874208</c:v>
                </c:pt>
                <c:pt idx="1993">
                  <c:v>0.84170536091177695</c:v>
                </c:pt>
                <c:pt idx="1994">
                  <c:v>0.842127479949346</c:v>
                </c:pt>
                <c:pt idx="1995">
                  <c:v>0.84254959898691395</c:v>
                </c:pt>
                <c:pt idx="1996">
                  <c:v>0.84297171802448301</c:v>
                </c:pt>
                <c:pt idx="1997">
                  <c:v>0.84339383706205195</c:v>
                </c:pt>
                <c:pt idx="1998">
                  <c:v>0.84381595609962001</c:v>
                </c:pt>
                <c:pt idx="1999">
                  <c:v>0.84423807513718896</c:v>
                </c:pt>
                <c:pt idx="2000">
                  <c:v>0.84466019417475702</c:v>
                </c:pt>
                <c:pt idx="2001">
                  <c:v>0.84508231321232596</c:v>
                </c:pt>
                <c:pt idx="2002">
                  <c:v>0.84550443224989502</c:v>
                </c:pt>
                <c:pt idx="2003">
                  <c:v>0.84592655128746297</c:v>
                </c:pt>
                <c:pt idx="2004">
                  <c:v>0.84634867032503203</c:v>
                </c:pt>
                <c:pt idx="2005">
                  <c:v>0.84677078936259997</c:v>
                </c:pt>
                <c:pt idx="2006">
                  <c:v>0.84719290840016903</c:v>
                </c:pt>
                <c:pt idx="2007">
                  <c:v>0.84761502743773698</c:v>
                </c:pt>
                <c:pt idx="2008">
                  <c:v>0.84803714647530604</c:v>
                </c:pt>
                <c:pt idx="2009">
                  <c:v>0.84845926551287498</c:v>
                </c:pt>
                <c:pt idx="2010">
                  <c:v>0.84888138455044304</c:v>
                </c:pt>
                <c:pt idx="2011">
                  <c:v>0.84930350358801199</c:v>
                </c:pt>
                <c:pt idx="2012">
                  <c:v>0.84972562262558105</c:v>
                </c:pt>
                <c:pt idx="2013">
                  <c:v>0.85014774166314899</c:v>
                </c:pt>
                <c:pt idx="2014">
                  <c:v>0.85056986070071705</c:v>
                </c:pt>
                <c:pt idx="2015">
                  <c:v>0.850991979738286</c:v>
                </c:pt>
                <c:pt idx="2016">
                  <c:v>0.85141409877585505</c:v>
                </c:pt>
                <c:pt idx="2017">
                  <c:v>0.851836217813423</c:v>
                </c:pt>
                <c:pt idx="2018">
                  <c:v>0.85225833685099195</c:v>
                </c:pt>
                <c:pt idx="2019">
                  <c:v>0.85268045588856101</c:v>
                </c:pt>
                <c:pt idx="2020">
                  <c:v>0.85310257492612895</c:v>
                </c:pt>
                <c:pt idx="2021">
                  <c:v>0.85352469396369801</c:v>
                </c:pt>
                <c:pt idx="2022">
                  <c:v>0.85394681300126596</c:v>
                </c:pt>
                <c:pt idx="2023">
                  <c:v>0.85436893203883502</c:v>
                </c:pt>
                <c:pt idx="2024">
                  <c:v>0.85479105107640396</c:v>
                </c:pt>
                <c:pt idx="2025">
                  <c:v>0.85521317011397202</c:v>
                </c:pt>
                <c:pt idx="2026">
                  <c:v>0.85563528915154097</c:v>
                </c:pt>
                <c:pt idx="2027">
                  <c:v>0.85605740818911003</c:v>
                </c:pt>
                <c:pt idx="2028">
                  <c:v>0.85647952722667797</c:v>
                </c:pt>
                <c:pt idx="2029">
                  <c:v>0.85690164626424703</c:v>
                </c:pt>
                <c:pt idx="2030">
                  <c:v>0.85732376530181498</c:v>
                </c:pt>
                <c:pt idx="2031">
                  <c:v>0.85774588433938403</c:v>
                </c:pt>
                <c:pt idx="2032">
                  <c:v>0.85816800337695198</c:v>
                </c:pt>
                <c:pt idx="2033">
                  <c:v>0.85859012241452104</c:v>
                </c:pt>
                <c:pt idx="2034">
                  <c:v>0.85901224145208899</c:v>
                </c:pt>
                <c:pt idx="2035">
                  <c:v>0.85943436048965804</c:v>
                </c:pt>
                <c:pt idx="2036">
                  <c:v>0.85985647952722699</c:v>
                </c:pt>
                <c:pt idx="2037">
                  <c:v>0.86027859856479505</c:v>
                </c:pt>
                <c:pt idx="2038">
                  <c:v>0.860700717602364</c:v>
                </c:pt>
                <c:pt idx="2039">
                  <c:v>0.86112283663993305</c:v>
                </c:pt>
                <c:pt idx="2040">
                  <c:v>0.861544955677501</c:v>
                </c:pt>
                <c:pt idx="2041">
                  <c:v>0.86196707471506895</c:v>
                </c:pt>
                <c:pt idx="2042">
                  <c:v>0.86238919375263801</c:v>
                </c:pt>
                <c:pt idx="2043">
                  <c:v>0.86281131279020695</c:v>
                </c:pt>
                <c:pt idx="2044">
                  <c:v>0.86323343182777501</c:v>
                </c:pt>
                <c:pt idx="2045">
                  <c:v>0.86365555086534396</c:v>
                </c:pt>
                <c:pt idx="2046">
                  <c:v>0.86407766990291301</c:v>
                </c:pt>
                <c:pt idx="2047">
                  <c:v>0.86449978894048096</c:v>
                </c:pt>
                <c:pt idx="2048">
                  <c:v>0.86492190797805002</c:v>
                </c:pt>
                <c:pt idx="2049">
                  <c:v>0.86534402701561797</c:v>
                </c:pt>
                <c:pt idx="2050">
                  <c:v>0.86576614605318702</c:v>
                </c:pt>
                <c:pt idx="2051">
                  <c:v>0.86618826509075497</c:v>
                </c:pt>
                <c:pt idx="2052">
                  <c:v>0.86661038412832403</c:v>
                </c:pt>
                <c:pt idx="2053">
                  <c:v>0.86703250316589298</c:v>
                </c:pt>
                <c:pt idx="2054">
                  <c:v>0.86745462220346203</c:v>
                </c:pt>
                <c:pt idx="2055">
                  <c:v>0.86787674124102998</c:v>
                </c:pt>
                <c:pt idx="2056">
                  <c:v>0.86829886027859904</c:v>
                </c:pt>
                <c:pt idx="2057">
                  <c:v>0.86872097931616699</c:v>
                </c:pt>
                <c:pt idx="2058">
                  <c:v>0.86914309835373604</c:v>
                </c:pt>
                <c:pt idx="2059">
                  <c:v>0.86956521739130399</c:v>
                </c:pt>
                <c:pt idx="2060">
                  <c:v>0.86998733642887305</c:v>
                </c:pt>
                <c:pt idx="2061">
                  <c:v>0.87040945546644199</c:v>
                </c:pt>
                <c:pt idx="2062">
                  <c:v>0.87083157450401005</c:v>
                </c:pt>
                <c:pt idx="2063">
                  <c:v>0.871253693541579</c:v>
                </c:pt>
                <c:pt idx="2064">
                  <c:v>0.87167581257914795</c:v>
                </c:pt>
                <c:pt idx="2065">
                  <c:v>0.872097931616716</c:v>
                </c:pt>
                <c:pt idx="2066">
                  <c:v>0.87252005065428495</c:v>
                </c:pt>
                <c:pt idx="2067">
                  <c:v>0.87294216969185301</c:v>
                </c:pt>
                <c:pt idx="2068">
                  <c:v>0.87336428872942196</c:v>
                </c:pt>
                <c:pt idx="2069">
                  <c:v>0.87378640776699001</c:v>
                </c:pt>
                <c:pt idx="2070">
                  <c:v>0.87420852680455896</c:v>
                </c:pt>
                <c:pt idx="2071">
                  <c:v>0.87463064584212802</c:v>
                </c:pt>
                <c:pt idx="2072">
                  <c:v>0.87505276487969597</c:v>
                </c:pt>
                <c:pt idx="2073">
                  <c:v>0.87547488391726502</c:v>
                </c:pt>
                <c:pt idx="2074">
                  <c:v>0.87589700295483297</c:v>
                </c:pt>
                <c:pt idx="2075">
                  <c:v>0.87631912199240203</c:v>
                </c:pt>
                <c:pt idx="2076">
                  <c:v>0.87674124102997097</c:v>
                </c:pt>
                <c:pt idx="2077">
                  <c:v>0.87716336006753903</c:v>
                </c:pt>
                <c:pt idx="2078">
                  <c:v>0.87758547910510798</c:v>
                </c:pt>
                <c:pt idx="2079">
                  <c:v>0.87800759814267604</c:v>
                </c:pt>
                <c:pt idx="2080">
                  <c:v>0.87842971718024498</c:v>
                </c:pt>
                <c:pt idx="2081">
                  <c:v>0.87885183621781404</c:v>
                </c:pt>
                <c:pt idx="2082">
                  <c:v>0.87927395525538199</c:v>
                </c:pt>
                <c:pt idx="2083">
                  <c:v>0.87969607429295105</c:v>
                </c:pt>
                <c:pt idx="2084">
                  <c:v>0.88011819333051899</c:v>
                </c:pt>
                <c:pt idx="2085">
                  <c:v>0.88054031236808805</c:v>
                </c:pt>
                <c:pt idx="2086">
                  <c:v>0.880962431405656</c:v>
                </c:pt>
                <c:pt idx="2087">
                  <c:v>0.88138455044322495</c:v>
                </c:pt>
                <c:pt idx="2088">
                  <c:v>0.881806669480794</c:v>
                </c:pt>
                <c:pt idx="2089">
                  <c:v>0.88222878851836195</c:v>
                </c:pt>
                <c:pt idx="2090">
                  <c:v>0.88265090755593101</c:v>
                </c:pt>
                <c:pt idx="2091">
                  <c:v>0.88307302659349995</c:v>
                </c:pt>
                <c:pt idx="2092">
                  <c:v>0.88349514563106801</c:v>
                </c:pt>
                <c:pt idx="2093">
                  <c:v>0.88391726466863696</c:v>
                </c:pt>
                <c:pt idx="2094">
                  <c:v>0.88433938370620502</c:v>
                </c:pt>
                <c:pt idx="2095">
                  <c:v>0.88476150274377396</c:v>
                </c:pt>
                <c:pt idx="2096">
                  <c:v>0.88518362178134202</c:v>
                </c:pt>
                <c:pt idx="2097">
                  <c:v>0.88560574081891097</c:v>
                </c:pt>
                <c:pt idx="2098">
                  <c:v>0.88602785985648003</c:v>
                </c:pt>
                <c:pt idx="2099">
                  <c:v>0.88644997889404797</c:v>
                </c:pt>
                <c:pt idx="2100">
                  <c:v>0.88687209793161703</c:v>
                </c:pt>
                <c:pt idx="2101">
                  <c:v>0.88729421696918598</c:v>
                </c:pt>
                <c:pt idx="2102">
                  <c:v>0.88771633600675404</c:v>
                </c:pt>
                <c:pt idx="2103">
                  <c:v>0.88813845504432298</c:v>
                </c:pt>
                <c:pt idx="2104">
                  <c:v>0.88856057408189104</c:v>
                </c:pt>
                <c:pt idx="2105">
                  <c:v>0.88898269311945999</c:v>
                </c:pt>
                <c:pt idx="2106">
                  <c:v>0.88940481215702805</c:v>
                </c:pt>
                <c:pt idx="2107">
                  <c:v>0.88982693119459699</c:v>
                </c:pt>
                <c:pt idx="2108">
                  <c:v>0.89024905023216605</c:v>
                </c:pt>
                <c:pt idx="2109">
                  <c:v>0.890671169269734</c:v>
                </c:pt>
                <c:pt idx="2110">
                  <c:v>0.89109328830730306</c:v>
                </c:pt>
                <c:pt idx="2111">
                  <c:v>0.891515407344871</c:v>
                </c:pt>
                <c:pt idx="2112">
                  <c:v>0.89193752638243995</c:v>
                </c:pt>
                <c:pt idx="2113">
                  <c:v>0.89235964542000801</c:v>
                </c:pt>
                <c:pt idx="2114">
                  <c:v>0.89278176445757695</c:v>
                </c:pt>
                <c:pt idx="2115">
                  <c:v>0.89320388349514601</c:v>
                </c:pt>
                <c:pt idx="2116">
                  <c:v>0.89362600253271396</c:v>
                </c:pt>
                <c:pt idx="2117">
                  <c:v>0.89404812157028302</c:v>
                </c:pt>
                <c:pt idx="2118">
                  <c:v>0.89447024060785096</c:v>
                </c:pt>
                <c:pt idx="2119">
                  <c:v>0.89489235964542002</c:v>
                </c:pt>
                <c:pt idx="2120">
                  <c:v>0.89531447868298897</c:v>
                </c:pt>
                <c:pt idx="2121">
                  <c:v>0.89573659772055703</c:v>
                </c:pt>
                <c:pt idx="2122">
                  <c:v>0.89615871675812597</c:v>
                </c:pt>
                <c:pt idx="2123">
                  <c:v>0.89658083579569403</c:v>
                </c:pt>
                <c:pt idx="2124">
                  <c:v>0.89700295483326298</c:v>
                </c:pt>
                <c:pt idx="2125">
                  <c:v>0.89742507387083204</c:v>
                </c:pt>
                <c:pt idx="2126">
                  <c:v>0.89784719290839998</c:v>
                </c:pt>
                <c:pt idx="2127">
                  <c:v>0.89826931194596904</c:v>
                </c:pt>
                <c:pt idx="2128">
                  <c:v>0.89869143098353799</c:v>
                </c:pt>
                <c:pt idx="2129">
                  <c:v>0.89911355002110604</c:v>
                </c:pt>
                <c:pt idx="2130">
                  <c:v>0.89953566905867499</c:v>
                </c:pt>
                <c:pt idx="2131">
                  <c:v>0.89995778809624305</c:v>
                </c:pt>
                <c:pt idx="2132">
                  <c:v>0.900379907133812</c:v>
                </c:pt>
                <c:pt idx="2133">
                  <c:v>0.90080202617138005</c:v>
                </c:pt>
                <c:pt idx="2134">
                  <c:v>0.901224145208949</c:v>
                </c:pt>
                <c:pt idx="2135">
                  <c:v>0.90164626424651795</c:v>
                </c:pt>
                <c:pt idx="2136">
                  <c:v>0.90206838328408601</c:v>
                </c:pt>
                <c:pt idx="2137">
                  <c:v>0.90249050232165495</c:v>
                </c:pt>
                <c:pt idx="2138">
                  <c:v>0.90291262135922301</c:v>
                </c:pt>
                <c:pt idx="2139">
                  <c:v>0.90333474039679196</c:v>
                </c:pt>
                <c:pt idx="2140">
                  <c:v>0.90375685943436102</c:v>
                </c:pt>
                <c:pt idx="2141">
                  <c:v>0.90417897847192896</c:v>
                </c:pt>
                <c:pt idx="2142">
                  <c:v>0.90460109750949802</c:v>
                </c:pt>
                <c:pt idx="2143">
                  <c:v>0.90502321654706597</c:v>
                </c:pt>
                <c:pt idx="2144">
                  <c:v>0.90544533558463502</c:v>
                </c:pt>
                <c:pt idx="2145">
                  <c:v>0.90586745462220297</c:v>
                </c:pt>
                <c:pt idx="2146">
                  <c:v>0.90628957365977203</c:v>
                </c:pt>
                <c:pt idx="2147">
                  <c:v>0.90671169269734098</c:v>
                </c:pt>
                <c:pt idx="2148">
                  <c:v>0.90713381173490903</c:v>
                </c:pt>
                <c:pt idx="2149">
                  <c:v>0.90755593077247798</c:v>
                </c:pt>
                <c:pt idx="2150">
                  <c:v>0.90797804981004604</c:v>
                </c:pt>
                <c:pt idx="2151">
                  <c:v>0.90840016884761499</c:v>
                </c:pt>
                <c:pt idx="2152">
                  <c:v>0.90882228788518404</c:v>
                </c:pt>
                <c:pt idx="2153">
                  <c:v>0.90924440692275199</c:v>
                </c:pt>
                <c:pt idx="2154">
                  <c:v>0.90966652596032105</c:v>
                </c:pt>
                <c:pt idx="2155">
                  <c:v>0.910088644997889</c:v>
                </c:pt>
                <c:pt idx="2156">
                  <c:v>0.91051076403545805</c:v>
                </c:pt>
                <c:pt idx="2157">
                  <c:v>0.910932883073027</c:v>
                </c:pt>
                <c:pt idx="2158">
                  <c:v>0.91135500211059495</c:v>
                </c:pt>
                <c:pt idx="2159">
                  <c:v>0.911777121148164</c:v>
                </c:pt>
                <c:pt idx="2160">
                  <c:v>0.91219924018573195</c:v>
                </c:pt>
                <c:pt idx="2161">
                  <c:v>0.91262135922330101</c:v>
                </c:pt>
                <c:pt idx="2162">
                  <c:v>0.91304347826086996</c:v>
                </c:pt>
                <c:pt idx="2163">
                  <c:v>0.91346559729843801</c:v>
                </c:pt>
                <c:pt idx="2164">
                  <c:v>0.91388771633600696</c:v>
                </c:pt>
                <c:pt idx="2165">
                  <c:v>0.91430983537357602</c:v>
                </c:pt>
                <c:pt idx="2166">
                  <c:v>0.91473195441114397</c:v>
                </c:pt>
                <c:pt idx="2167">
                  <c:v>0.91515407344871302</c:v>
                </c:pt>
                <c:pt idx="2168">
                  <c:v>0.91557619248628097</c:v>
                </c:pt>
                <c:pt idx="2169">
                  <c:v>0.91599831152385003</c:v>
                </c:pt>
                <c:pt idx="2170">
                  <c:v>0.91642043056141798</c:v>
                </c:pt>
                <c:pt idx="2171">
                  <c:v>0.91684254959898703</c:v>
                </c:pt>
                <c:pt idx="2172">
                  <c:v>0.91726466863655598</c:v>
                </c:pt>
                <c:pt idx="2173">
                  <c:v>0.91768678767412404</c:v>
                </c:pt>
                <c:pt idx="2174">
                  <c:v>0.91810890671169298</c:v>
                </c:pt>
                <c:pt idx="2175">
                  <c:v>0.91853102574926104</c:v>
                </c:pt>
                <c:pt idx="2176">
                  <c:v>0.91895314478682999</c:v>
                </c:pt>
                <c:pt idx="2177">
                  <c:v>0.91937526382439905</c:v>
                </c:pt>
                <c:pt idx="2178">
                  <c:v>0.91979738286196699</c:v>
                </c:pt>
                <c:pt idx="2179">
                  <c:v>0.92021950189953605</c:v>
                </c:pt>
                <c:pt idx="2180">
                  <c:v>0.920641620937104</c:v>
                </c:pt>
                <c:pt idx="2181">
                  <c:v>0.92106373997467295</c:v>
                </c:pt>
                <c:pt idx="2182">
                  <c:v>0.921485859012241</c:v>
                </c:pt>
                <c:pt idx="2183">
                  <c:v>0.92190797804980995</c:v>
                </c:pt>
                <c:pt idx="2184">
                  <c:v>0.92233009708737901</c:v>
                </c:pt>
                <c:pt idx="2185">
                  <c:v>0.92275221612494696</c:v>
                </c:pt>
                <c:pt idx="2186">
                  <c:v>0.92317433516251601</c:v>
                </c:pt>
                <c:pt idx="2187">
                  <c:v>0.92359645420008396</c:v>
                </c:pt>
                <c:pt idx="2188">
                  <c:v>0.92401857323765302</c:v>
                </c:pt>
                <c:pt idx="2189">
                  <c:v>0.92444069227522196</c:v>
                </c:pt>
                <c:pt idx="2190">
                  <c:v>0.92486281131279002</c:v>
                </c:pt>
                <c:pt idx="2191">
                  <c:v>0.92528493035035897</c:v>
                </c:pt>
                <c:pt idx="2192">
                  <c:v>0.92570704938792703</c:v>
                </c:pt>
                <c:pt idx="2193">
                  <c:v>0.92612916842549597</c:v>
                </c:pt>
                <c:pt idx="2194">
                  <c:v>0.92655128746306503</c:v>
                </c:pt>
                <c:pt idx="2195">
                  <c:v>0.92697340650063298</c:v>
                </c:pt>
                <c:pt idx="2196">
                  <c:v>0.92739552553820204</c:v>
                </c:pt>
                <c:pt idx="2197">
                  <c:v>0.92781764457576998</c:v>
                </c:pt>
                <c:pt idx="2198">
                  <c:v>0.92823976361333904</c:v>
                </c:pt>
                <c:pt idx="2199">
                  <c:v>0.92866188265090799</c:v>
                </c:pt>
                <c:pt idx="2200">
                  <c:v>0.92908400168847605</c:v>
                </c:pt>
                <c:pt idx="2201">
                  <c:v>0.92950612072604499</c:v>
                </c:pt>
                <c:pt idx="2202">
                  <c:v>0.92992823976361305</c:v>
                </c:pt>
                <c:pt idx="2203">
                  <c:v>0.930350358801182</c:v>
                </c:pt>
                <c:pt idx="2204">
                  <c:v>0.93077247783875094</c:v>
                </c:pt>
                <c:pt idx="2205">
                  <c:v>0.931194596876319</c:v>
                </c:pt>
                <c:pt idx="2206">
                  <c:v>0.93161671591388795</c:v>
                </c:pt>
                <c:pt idx="2207">
                  <c:v>0.93203883495145601</c:v>
                </c:pt>
                <c:pt idx="2208">
                  <c:v>0.93246095398902495</c:v>
                </c:pt>
                <c:pt idx="2209">
                  <c:v>0.93288307302659401</c:v>
                </c:pt>
                <c:pt idx="2210">
                  <c:v>0.93330519206416196</c:v>
                </c:pt>
                <c:pt idx="2211">
                  <c:v>0.93372731110173102</c:v>
                </c:pt>
                <c:pt idx="2212">
                  <c:v>0.93414943013929896</c:v>
                </c:pt>
                <c:pt idx="2213">
                  <c:v>0.93457154917686802</c:v>
                </c:pt>
                <c:pt idx="2214">
                  <c:v>0.93499366821443697</c:v>
                </c:pt>
                <c:pt idx="2215">
                  <c:v>0.93541578725200503</c:v>
                </c:pt>
                <c:pt idx="2216">
                  <c:v>0.93583790628957397</c:v>
                </c:pt>
                <c:pt idx="2217">
                  <c:v>0.93626002532714203</c:v>
                </c:pt>
                <c:pt idx="2218">
                  <c:v>0.93668214436471098</c:v>
                </c:pt>
                <c:pt idx="2219">
                  <c:v>0.93710426340228004</c:v>
                </c:pt>
                <c:pt idx="2220">
                  <c:v>0.93752638243984798</c:v>
                </c:pt>
                <c:pt idx="2221">
                  <c:v>0.93794850147741704</c:v>
                </c:pt>
                <c:pt idx="2222">
                  <c:v>0.93837062051498499</c:v>
                </c:pt>
                <c:pt idx="2223">
                  <c:v>0.93879273955255405</c:v>
                </c:pt>
                <c:pt idx="2224">
                  <c:v>0.93921485859012299</c:v>
                </c:pt>
                <c:pt idx="2225">
                  <c:v>0.93963697762769105</c:v>
                </c:pt>
                <c:pt idx="2226">
                  <c:v>0.94005909666526</c:v>
                </c:pt>
                <c:pt idx="2227">
                  <c:v>0.94048121570282806</c:v>
                </c:pt>
                <c:pt idx="2228">
                  <c:v>0.940903334740397</c:v>
                </c:pt>
                <c:pt idx="2229">
                  <c:v>0.94132545377796495</c:v>
                </c:pt>
                <c:pt idx="2230">
                  <c:v>0.94174757281553401</c:v>
                </c:pt>
                <c:pt idx="2231">
                  <c:v>0.94216969185310295</c:v>
                </c:pt>
                <c:pt idx="2232">
                  <c:v>0.94259181089067101</c:v>
                </c:pt>
                <c:pt idx="2233">
                  <c:v>0.94301392992823896</c:v>
                </c:pt>
                <c:pt idx="2234">
                  <c:v>0.94343604896580802</c:v>
                </c:pt>
                <c:pt idx="2235">
                  <c:v>0.94385816800337696</c:v>
                </c:pt>
                <c:pt idx="2236">
                  <c:v>0.94428028704094602</c:v>
                </c:pt>
                <c:pt idx="2237">
                  <c:v>0.94470240607851397</c:v>
                </c:pt>
                <c:pt idx="2238">
                  <c:v>0.94512452511608303</c:v>
                </c:pt>
                <c:pt idx="2239">
                  <c:v>0.94554664415365097</c:v>
                </c:pt>
                <c:pt idx="2240">
                  <c:v>0.94596876319122003</c:v>
                </c:pt>
                <c:pt idx="2241">
                  <c:v>0.94639088222878898</c:v>
                </c:pt>
                <c:pt idx="2242">
                  <c:v>0.94681300126635703</c:v>
                </c:pt>
                <c:pt idx="2243">
                  <c:v>0.94723512030392598</c:v>
                </c:pt>
                <c:pt idx="2244">
                  <c:v>0.94765723934149404</c:v>
                </c:pt>
                <c:pt idx="2245">
                  <c:v>0.94807935837906299</c:v>
                </c:pt>
                <c:pt idx="2246">
                  <c:v>0.94850147741663204</c:v>
                </c:pt>
                <c:pt idx="2247">
                  <c:v>0.94892359645419999</c:v>
                </c:pt>
                <c:pt idx="2248">
                  <c:v>0.94934571549176905</c:v>
                </c:pt>
                <c:pt idx="2249">
                  <c:v>0.949767834529337</c:v>
                </c:pt>
                <c:pt idx="2250">
                  <c:v>0.95018995356690605</c:v>
                </c:pt>
                <c:pt idx="2251">
                  <c:v>0.950612072604475</c:v>
                </c:pt>
                <c:pt idx="2252">
                  <c:v>0.95103419164204295</c:v>
                </c:pt>
                <c:pt idx="2253">
                  <c:v>0.95145631067961201</c:v>
                </c:pt>
                <c:pt idx="2254">
                  <c:v>0.95187842971717995</c:v>
                </c:pt>
                <c:pt idx="2255">
                  <c:v>0.95230054875474901</c:v>
                </c:pt>
                <c:pt idx="2256">
                  <c:v>0.95272266779231696</c:v>
                </c:pt>
                <c:pt idx="2257">
                  <c:v>0.95314478682988601</c:v>
                </c:pt>
                <c:pt idx="2258">
                  <c:v>0.95356690586745396</c:v>
                </c:pt>
                <c:pt idx="2259">
                  <c:v>0.95398902490502302</c:v>
                </c:pt>
                <c:pt idx="2260">
                  <c:v>0.95441114394259197</c:v>
                </c:pt>
                <c:pt idx="2261">
                  <c:v>0.95483326298016002</c:v>
                </c:pt>
                <c:pt idx="2262">
                  <c:v>0.95525538201772897</c:v>
                </c:pt>
                <c:pt idx="2263">
                  <c:v>0.95567750105529803</c:v>
                </c:pt>
                <c:pt idx="2264">
                  <c:v>0.95609962009286598</c:v>
                </c:pt>
                <c:pt idx="2265">
                  <c:v>0.95652173913043503</c:v>
                </c:pt>
                <c:pt idx="2266">
                  <c:v>0.95694385816800398</c:v>
                </c:pt>
                <c:pt idx="2267">
                  <c:v>0.95736597720557204</c:v>
                </c:pt>
                <c:pt idx="2268">
                  <c:v>0.95778809624314099</c:v>
                </c:pt>
                <c:pt idx="2269">
                  <c:v>0.95821021528070904</c:v>
                </c:pt>
                <c:pt idx="2270">
                  <c:v>0.95863233431827799</c:v>
                </c:pt>
                <c:pt idx="2271">
                  <c:v>0.95905445335584705</c:v>
                </c:pt>
                <c:pt idx="2272">
                  <c:v>0.95947657239341499</c:v>
                </c:pt>
                <c:pt idx="2273">
                  <c:v>0.95989869143098405</c:v>
                </c:pt>
                <c:pt idx="2274">
                  <c:v>0.960320810468552</c:v>
                </c:pt>
                <c:pt idx="2275">
                  <c:v>0.96074292950612095</c:v>
                </c:pt>
                <c:pt idx="2276">
                  <c:v>0.961165048543689</c:v>
                </c:pt>
                <c:pt idx="2277">
                  <c:v>0.96158716758125795</c:v>
                </c:pt>
                <c:pt idx="2278">
                  <c:v>0.96200928661882701</c:v>
                </c:pt>
                <c:pt idx="2279">
                  <c:v>0.96243140565639496</c:v>
                </c:pt>
                <c:pt idx="2280">
                  <c:v>0.96285352469396401</c:v>
                </c:pt>
                <c:pt idx="2281">
                  <c:v>0.96327564373153196</c:v>
                </c:pt>
                <c:pt idx="2282">
                  <c:v>0.96369776276910102</c:v>
                </c:pt>
                <c:pt idx="2283">
                  <c:v>0.96411988180666897</c:v>
                </c:pt>
                <c:pt idx="2284">
                  <c:v>0.96454200084423802</c:v>
                </c:pt>
                <c:pt idx="2285">
                  <c:v>0.96496411988180597</c:v>
                </c:pt>
                <c:pt idx="2286">
                  <c:v>0.96538623891937503</c:v>
                </c:pt>
                <c:pt idx="2287">
                  <c:v>0.96580835795694397</c:v>
                </c:pt>
                <c:pt idx="2288">
                  <c:v>0.96623047699451303</c:v>
                </c:pt>
                <c:pt idx="2289">
                  <c:v>0.96665259603208098</c:v>
                </c:pt>
                <c:pt idx="2290">
                  <c:v>0.96707471506965004</c:v>
                </c:pt>
                <c:pt idx="2291">
                  <c:v>0.96749683410721798</c:v>
                </c:pt>
                <c:pt idx="2292">
                  <c:v>0.96791895314478704</c:v>
                </c:pt>
                <c:pt idx="2293">
                  <c:v>0.96834107218235599</c:v>
                </c:pt>
                <c:pt idx="2294">
                  <c:v>0.96876319121992405</c:v>
                </c:pt>
                <c:pt idx="2295">
                  <c:v>0.96918531025749299</c:v>
                </c:pt>
                <c:pt idx="2296">
                  <c:v>0.96960742929506105</c:v>
                </c:pt>
                <c:pt idx="2297">
                  <c:v>0.97002954833263</c:v>
                </c:pt>
                <c:pt idx="2298">
                  <c:v>0.97045166737019795</c:v>
                </c:pt>
                <c:pt idx="2299">
                  <c:v>0.970873786407767</c:v>
                </c:pt>
                <c:pt idx="2300">
                  <c:v>0.97129590544533495</c:v>
                </c:pt>
                <c:pt idx="2301">
                  <c:v>0.97171802448290401</c:v>
                </c:pt>
                <c:pt idx="2302">
                  <c:v>0.97214014352047295</c:v>
                </c:pt>
                <c:pt idx="2303">
                  <c:v>0.97256226255804101</c:v>
                </c:pt>
                <c:pt idx="2304">
                  <c:v>0.97298438159560996</c:v>
                </c:pt>
                <c:pt idx="2305">
                  <c:v>0.97340650063317902</c:v>
                </c:pt>
                <c:pt idx="2306">
                  <c:v>0.97382861967074696</c:v>
                </c:pt>
                <c:pt idx="2307">
                  <c:v>0.97425073870831602</c:v>
                </c:pt>
                <c:pt idx="2308">
                  <c:v>0.97467285774588397</c:v>
                </c:pt>
                <c:pt idx="2309">
                  <c:v>0.97509497678345303</c:v>
                </c:pt>
                <c:pt idx="2310">
                  <c:v>0.97551709582102097</c:v>
                </c:pt>
                <c:pt idx="2311">
                  <c:v>0.97593921485859003</c:v>
                </c:pt>
                <c:pt idx="2312">
                  <c:v>0.97636133389615898</c:v>
                </c:pt>
                <c:pt idx="2313">
                  <c:v>0.97678345293372704</c:v>
                </c:pt>
                <c:pt idx="2314">
                  <c:v>0.97720557197129598</c:v>
                </c:pt>
                <c:pt idx="2315">
                  <c:v>0.97762769100886504</c:v>
                </c:pt>
                <c:pt idx="2316">
                  <c:v>0.97804981004643299</c:v>
                </c:pt>
                <c:pt idx="2317">
                  <c:v>0.97847192908400205</c:v>
                </c:pt>
                <c:pt idx="2318">
                  <c:v>0.97889404812156999</c:v>
                </c:pt>
                <c:pt idx="2319">
                  <c:v>0.97931616715913905</c:v>
                </c:pt>
                <c:pt idx="2320">
                  <c:v>0.979738286196707</c:v>
                </c:pt>
                <c:pt idx="2321">
                  <c:v>0.98016040523427606</c:v>
                </c:pt>
                <c:pt idx="2322">
                  <c:v>0.980582524271844</c:v>
                </c:pt>
                <c:pt idx="2323">
                  <c:v>0.98100464330941295</c:v>
                </c:pt>
                <c:pt idx="2324">
                  <c:v>0.98142676234698201</c:v>
                </c:pt>
                <c:pt idx="2325">
                  <c:v>0.98184888138454995</c:v>
                </c:pt>
                <c:pt idx="2326">
                  <c:v>0.98227100042211901</c:v>
                </c:pt>
                <c:pt idx="2327">
                  <c:v>0.98269311945968796</c:v>
                </c:pt>
                <c:pt idx="2328">
                  <c:v>0.98311523849725602</c:v>
                </c:pt>
                <c:pt idx="2329">
                  <c:v>0.98353735753482496</c:v>
                </c:pt>
                <c:pt idx="2330">
                  <c:v>0.98395947657239402</c:v>
                </c:pt>
                <c:pt idx="2331">
                  <c:v>0.98438159560996197</c:v>
                </c:pt>
                <c:pt idx="2332">
                  <c:v>0.98480371464753103</c:v>
                </c:pt>
                <c:pt idx="2333">
                  <c:v>0.98522583368509897</c:v>
                </c:pt>
                <c:pt idx="2334">
                  <c:v>0.98564795272266803</c:v>
                </c:pt>
                <c:pt idx="2335">
                  <c:v>0.98607007176023598</c:v>
                </c:pt>
                <c:pt idx="2336">
                  <c:v>0.98649219079780504</c:v>
                </c:pt>
                <c:pt idx="2337">
                  <c:v>0.98691430983537298</c:v>
                </c:pt>
                <c:pt idx="2338">
                  <c:v>0.98733642887294204</c:v>
                </c:pt>
                <c:pt idx="2339">
                  <c:v>0.98775854791051099</c:v>
                </c:pt>
                <c:pt idx="2340">
                  <c:v>0.98818066694807905</c:v>
                </c:pt>
                <c:pt idx="2341">
                  <c:v>0.98860278598564799</c:v>
                </c:pt>
                <c:pt idx="2342">
                  <c:v>0.98902490502321605</c:v>
                </c:pt>
                <c:pt idx="2343">
                  <c:v>0.989447024060785</c:v>
                </c:pt>
                <c:pt idx="2344">
                  <c:v>0.98986914309835405</c:v>
                </c:pt>
                <c:pt idx="2345">
                  <c:v>0.990291262135922</c:v>
                </c:pt>
                <c:pt idx="2346">
                  <c:v>0.99071338117349095</c:v>
                </c:pt>
                <c:pt idx="2347">
                  <c:v>0.99113550021106001</c:v>
                </c:pt>
                <c:pt idx="2348">
                  <c:v>0.99155761924862795</c:v>
                </c:pt>
                <c:pt idx="2349">
                  <c:v>0.99197973828619701</c:v>
                </c:pt>
                <c:pt idx="2350">
                  <c:v>0.99240185732376496</c:v>
                </c:pt>
                <c:pt idx="2351">
                  <c:v>0.99282397636133402</c:v>
                </c:pt>
                <c:pt idx="2352">
                  <c:v>0.99324609539890196</c:v>
                </c:pt>
                <c:pt idx="2353">
                  <c:v>0.99366821443647102</c:v>
                </c:pt>
                <c:pt idx="2354">
                  <c:v>0.99409033347403997</c:v>
                </c:pt>
                <c:pt idx="2355">
                  <c:v>0.99451245251160802</c:v>
                </c:pt>
                <c:pt idx="2356">
                  <c:v>0.99493457154917697</c:v>
                </c:pt>
                <c:pt idx="2357">
                  <c:v>0.99535669058674503</c:v>
                </c:pt>
                <c:pt idx="2358">
                  <c:v>0.99577880962431398</c:v>
                </c:pt>
                <c:pt idx="2359">
                  <c:v>0.99620092866188303</c:v>
                </c:pt>
                <c:pt idx="2360">
                  <c:v>0.99662304769945098</c:v>
                </c:pt>
                <c:pt idx="2361">
                  <c:v>0.99704516673702004</c:v>
                </c:pt>
                <c:pt idx="2362">
                  <c:v>0.99746728577458799</c:v>
                </c:pt>
                <c:pt idx="2363">
                  <c:v>0.99788940481215704</c:v>
                </c:pt>
                <c:pt idx="2364">
                  <c:v>0.99831152384972499</c:v>
                </c:pt>
                <c:pt idx="2365">
                  <c:v>0.99873364288729405</c:v>
                </c:pt>
                <c:pt idx="2366">
                  <c:v>0.999155761924863</c:v>
                </c:pt>
                <c:pt idx="2367">
                  <c:v>0.99957788096243105</c:v>
                </c:pt>
                <c:pt idx="2368">
                  <c:v>1</c:v>
                </c:pt>
              </c:numCache>
            </c:numRef>
          </c:cat>
          <c:val>
            <c:numRef>
              <c:f>'All data'!$F$4:$F$2372</c:f>
              <c:numCache>
                <c:formatCode>General</c:formatCode>
                <c:ptCount val="2369"/>
                <c:pt idx="0">
                  <c:v>1.9300000000000001E-2</c:v>
                </c:pt>
                <c:pt idx="1">
                  <c:v>2.6599999999999999E-2</c:v>
                </c:pt>
                <c:pt idx="2">
                  <c:v>2.7099999999999999E-2</c:v>
                </c:pt>
                <c:pt idx="3">
                  <c:v>4.2799999999999998E-2</c:v>
                </c:pt>
                <c:pt idx="4">
                  <c:v>4.8399999999999999E-2</c:v>
                </c:pt>
                <c:pt idx="5">
                  <c:v>4.9000000000000002E-2</c:v>
                </c:pt>
                <c:pt idx="6">
                  <c:v>4.9599999999999998E-2</c:v>
                </c:pt>
                <c:pt idx="7">
                  <c:v>5.4300000000000001E-2</c:v>
                </c:pt>
                <c:pt idx="8">
                  <c:v>5.4899999999999997E-2</c:v>
                </c:pt>
                <c:pt idx="9">
                  <c:v>5.6000000000000001E-2</c:v>
                </c:pt>
                <c:pt idx="10">
                  <c:v>5.7599999999999998E-2</c:v>
                </c:pt>
                <c:pt idx="11">
                  <c:v>5.7799999999999997E-2</c:v>
                </c:pt>
                <c:pt idx="12">
                  <c:v>5.8000000000000003E-2</c:v>
                </c:pt>
                <c:pt idx="13">
                  <c:v>6.1100000000000002E-2</c:v>
                </c:pt>
                <c:pt idx="14">
                  <c:v>6.2899999999999998E-2</c:v>
                </c:pt>
                <c:pt idx="15">
                  <c:v>6.3100000000000003E-2</c:v>
                </c:pt>
                <c:pt idx="16">
                  <c:v>6.3399999999999998E-2</c:v>
                </c:pt>
                <c:pt idx="17">
                  <c:v>6.4699999999999994E-2</c:v>
                </c:pt>
                <c:pt idx="18">
                  <c:v>6.4899999999999999E-2</c:v>
                </c:pt>
                <c:pt idx="19">
                  <c:v>6.6799999999999998E-2</c:v>
                </c:pt>
                <c:pt idx="20">
                  <c:v>6.7299999999999999E-2</c:v>
                </c:pt>
                <c:pt idx="21">
                  <c:v>6.8500000000000005E-2</c:v>
                </c:pt>
                <c:pt idx="22">
                  <c:v>7.0800000000000002E-2</c:v>
                </c:pt>
                <c:pt idx="23">
                  <c:v>7.22E-2</c:v>
                </c:pt>
                <c:pt idx="24">
                  <c:v>7.5499999999999998E-2</c:v>
                </c:pt>
                <c:pt idx="25">
                  <c:v>7.6200000000000004E-2</c:v>
                </c:pt>
                <c:pt idx="26">
                  <c:v>7.6700000000000004E-2</c:v>
                </c:pt>
                <c:pt idx="27">
                  <c:v>7.8200000000000006E-2</c:v>
                </c:pt>
                <c:pt idx="28">
                  <c:v>7.9000000000000001E-2</c:v>
                </c:pt>
                <c:pt idx="29">
                  <c:v>8.2600000000000007E-2</c:v>
                </c:pt>
                <c:pt idx="30">
                  <c:v>8.4000000000000005E-2</c:v>
                </c:pt>
                <c:pt idx="31">
                  <c:v>8.4199999999999997E-2</c:v>
                </c:pt>
                <c:pt idx="32">
                  <c:v>8.5300000000000001E-2</c:v>
                </c:pt>
                <c:pt idx="33">
                  <c:v>8.7499999999999994E-2</c:v>
                </c:pt>
                <c:pt idx="34">
                  <c:v>8.7599999999999997E-2</c:v>
                </c:pt>
                <c:pt idx="35">
                  <c:v>8.7800000000000003E-2</c:v>
                </c:pt>
                <c:pt idx="36">
                  <c:v>8.8499999999999995E-2</c:v>
                </c:pt>
                <c:pt idx="37">
                  <c:v>8.9499999999999996E-2</c:v>
                </c:pt>
                <c:pt idx="38">
                  <c:v>9.1399999999999995E-2</c:v>
                </c:pt>
                <c:pt idx="39">
                  <c:v>9.2399999999999996E-2</c:v>
                </c:pt>
                <c:pt idx="40">
                  <c:v>9.4100000000000003E-2</c:v>
                </c:pt>
                <c:pt idx="41">
                  <c:v>9.5200000000000007E-2</c:v>
                </c:pt>
                <c:pt idx="42">
                  <c:v>9.6500000000000002E-2</c:v>
                </c:pt>
                <c:pt idx="43">
                  <c:v>9.7600000000000006E-2</c:v>
                </c:pt>
                <c:pt idx="44">
                  <c:v>9.9299999999999999E-2</c:v>
                </c:pt>
                <c:pt idx="45">
                  <c:v>9.9599999999999994E-2</c:v>
                </c:pt>
                <c:pt idx="46">
                  <c:v>0.1002</c:v>
                </c:pt>
                <c:pt idx="47">
                  <c:v>0.1004</c:v>
                </c:pt>
                <c:pt idx="48">
                  <c:v>0.10050000000000001</c:v>
                </c:pt>
                <c:pt idx="49">
                  <c:v>0.1013</c:v>
                </c:pt>
                <c:pt idx="50">
                  <c:v>0.10340000000000001</c:v>
                </c:pt>
                <c:pt idx="51">
                  <c:v>0.10580000000000001</c:v>
                </c:pt>
                <c:pt idx="52">
                  <c:v>0.10639999999999999</c:v>
                </c:pt>
                <c:pt idx="53">
                  <c:v>0.1113</c:v>
                </c:pt>
                <c:pt idx="54">
                  <c:v>0.11210000000000001</c:v>
                </c:pt>
                <c:pt idx="55">
                  <c:v>0.11260000000000001</c:v>
                </c:pt>
                <c:pt idx="56">
                  <c:v>0.1129</c:v>
                </c:pt>
                <c:pt idx="57">
                  <c:v>0.1137</c:v>
                </c:pt>
                <c:pt idx="58">
                  <c:v>0.1137</c:v>
                </c:pt>
                <c:pt idx="59">
                  <c:v>0.1168</c:v>
                </c:pt>
                <c:pt idx="60">
                  <c:v>0.1178</c:v>
                </c:pt>
                <c:pt idx="61">
                  <c:v>0.1201</c:v>
                </c:pt>
                <c:pt idx="62">
                  <c:v>0.1202</c:v>
                </c:pt>
                <c:pt idx="63">
                  <c:v>0.1203</c:v>
                </c:pt>
                <c:pt idx="64">
                  <c:v>0.1216</c:v>
                </c:pt>
                <c:pt idx="65">
                  <c:v>0.1222</c:v>
                </c:pt>
                <c:pt idx="66">
                  <c:v>0.12280000000000001</c:v>
                </c:pt>
                <c:pt idx="67">
                  <c:v>0.12280000000000001</c:v>
                </c:pt>
                <c:pt idx="68">
                  <c:v>0.1235</c:v>
                </c:pt>
                <c:pt idx="69">
                  <c:v>0.12759999999999999</c:v>
                </c:pt>
                <c:pt idx="70">
                  <c:v>0.12759999999999999</c:v>
                </c:pt>
                <c:pt idx="71">
                  <c:v>0.1278</c:v>
                </c:pt>
                <c:pt idx="72">
                  <c:v>0.1278</c:v>
                </c:pt>
                <c:pt idx="73">
                  <c:v>0.128</c:v>
                </c:pt>
                <c:pt idx="74">
                  <c:v>0.13009999999999999</c:v>
                </c:pt>
                <c:pt idx="75">
                  <c:v>0.13070000000000001</c:v>
                </c:pt>
                <c:pt idx="76">
                  <c:v>0.13109999999999999</c:v>
                </c:pt>
                <c:pt idx="77">
                  <c:v>0.13289999999999999</c:v>
                </c:pt>
                <c:pt idx="78">
                  <c:v>0.1331</c:v>
                </c:pt>
                <c:pt idx="79">
                  <c:v>0.1333</c:v>
                </c:pt>
                <c:pt idx="80">
                  <c:v>0.13350000000000001</c:v>
                </c:pt>
                <c:pt idx="81">
                  <c:v>0.13420000000000001</c:v>
                </c:pt>
                <c:pt idx="82">
                  <c:v>0.13550000000000001</c:v>
                </c:pt>
                <c:pt idx="83">
                  <c:v>0.13589999999999999</c:v>
                </c:pt>
                <c:pt idx="84">
                  <c:v>0.13650000000000001</c:v>
                </c:pt>
                <c:pt idx="85">
                  <c:v>0.1366</c:v>
                </c:pt>
                <c:pt idx="86">
                  <c:v>0.13689999999999999</c:v>
                </c:pt>
                <c:pt idx="87">
                  <c:v>0.13739999999999999</c:v>
                </c:pt>
                <c:pt idx="88">
                  <c:v>0.13739999999999999</c:v>
                </c:pt>
                <c:pt idx="89">
                  <c:v>0.14069999999999999</c:v>
                </c:pt>
                <c:pt idx="90">
                  <c:v>0.14130000000000001</c:v>
                </c:pt>
                <c:pt idx="91">
                  <c:v>0.14130000000000001</c:v>
                </c:pt>
                <c:pt idx="92">
                  <c:v>0.1429</c:v>
                </c:pt>
                <c:pt idx="93">
                  <c:v>0.14299999999999999</c:v>
                </c:pt>
                <c:pt idx="94">
                  <c:v>0.14299999999999999</c:v>
                </c:pt>
                <c:pt idx="95">
                  <c:v>0.1434</c:v>
                </c:pt>
                <c:pt idx="96">
                  <c:v>0.14510000000000001</c:v>
                </c:pt>
                <c:pt idx="97">
                  <c:v>0.1452</c:v>
                </c:pt>
                <c:pt idx="98">
                  <c:v>0.14549999999999999</c:v>
                </c:pt>
                <c:pt idx="99">
                  <c:v>0.14610000000000001</c:v>
                </c:pt>
                <c:pt idx="100">
                  <c:v>0.14630000000000001</c:v>
                </c:pt>
                <c:pt idx="101">
                  <c:v>0.14660000000000001</c:v>
                </c:pt>
                <c:pt idx="102">
                  <c:v>0.1467</c:v>
                </c:pt>
                <c:pt idx="103">
                  <c:v>0.1469</c:v>
                </c:pt>
                <c:pt idx="104">
                  <c:v>0.1477</c:v>
                </c:pt>
                <c:pt idx="105">
                  <c:v>0.1482</c:v>
                </c:pt>
                <c:pt idx="106">
                  <c:v>0.14829999999999999</c:v>
                </c:pt>
                <c:pt idx="107">
                  <c:v>0.1487</c:v>
                </c:pt>
                <c:pt idx="108">
                  <c:v>0.14960000000000001</c:v>
                </c:pt>
                <c:pt idx="109">
                  <c:v>0.1497</c:v>
                </c:pt>
                <c:pt idx="110">
                  <c:v>0.151</c:v>
                </c:pt>
                <c:pt idx="111">
                  <c:v>0.1527</c:v>
                </c:pt>
                <c:pt idx="112">
                  <c:v>0.153</c:v>
                </c:pt>
                <c:pt idx="113">
                  <c:v>0.15379999999999999</c:v>
                </c:pt>
                <c:pt idx="114">
                  <c:v>0.15570000000000001</c:v>
                </c:pt>
                <c:pt idx="115">
                  <c:v>0.15579999999999999</c:v>
                </c:pt>
                <c:pt idx="116">
                  <c:v>0.15840000000000001</c:v>
                </c:pt>
                <c:pt idx="117">
                  <c:v>0.16009999999999999</c:v>
                </c:pt>
                <c:pt idx="118">
                  <c:v>0.16009999999999999</c:v>
                </c:pt>
                <c:pt idx="119">
                  <c:v>0.16009999999999999</c:v>
                </c:pt>
                <c:pt idx="120">
                  <c:v>0.16089999999999999</c:v>
                </c:pt>
                <c:pt idx="121">
                  <c:v>0.16159999999999999</c:v>
                </c:pt>
                <c:pt idx="122">
                  <c:v>0.16259999999999999</c:v>
                </c:pt>
                <c:pt idx="123">
                  <c:v>0.16470000000000001</c:v>
                </c:pt>
                <c:pt idx="124">
                  <c:v>0.16500000000000001</c:v>
                </c:pt>
                <c:pt idx="125">
                  <c:v>0.16600000000000001</c:v>
                </c:pt>
                <c:pt idx="126">
                  <c:v>0.16650000000000001</c:v>
                </c:pt>
                <c:pt idx="127">
                  <c:v>0.1666</c:v>
                </c:pt>
                <c:pt idx="128">
                  <c:v>0.16689999999999999</c:v>
                </c:pt>
                <c:pt idx="129">
                  <c:v>0.16900000000000001</c:v>
                </c:pt>
                <c:pt idx="130">
                  <c:v>0.16950000000000001</c:v>
                </c:pt>
                <c:pt idx="131">
                  <c:v>0.17</c:v>
                </c:pt>
                <c:pt idx="132">
                  <c:v>0.1704</c:v>
                </c:pt>
                <c:pt idx="133">
                  <c:v>0.17069999999999999</c:v>
                </c:pt>
                <c:pt idx="134">
                  <c:v>0.17100000000000001</c:v>
                </c:pt>
                <c:pt idx="135">
                  <c:v>0.17169999999999999</c:v>
                </c:pt>
                <c:pt idx="136">
                  <c:v>0.1719</c:v>
                </c:pt>
                <c:pt idx="137">
                  <c:v>0.17280000000000001</c:v>
                </c:pt>
                <c:pt idx="138">
                  <c:v>0.17380000000000001</c:v>
                </c:pt>
                <c:pt idx="139">
                  <c:v>0.17430000000000001</c:v>
                </c:pt>
                <c:pt idx="140">
                  <c:v>0.17510000000000001</c:v>
                </c:pt>
                <c:pt idx="141">
                  <c:v>0.17530000000000001</c:v>
                </c:pt>
                <c:pt idx="142">
                  <c:v>0.17549999999999999</c:v>
                </c:pt>
                <c:pt idx="143">
                  <c:v>0.1757</c:v>
                </c:pt>
                <c:pt idx="144">
                  <c:v>0.17710000000000001</c:v>
                </c:pt>
                <c:pt idx="145">
                  <c:v>0.1774</c:v>
                </c:pt>
                <c:pt idx="146">
                  <c:v>0.17799999999999999</c:v>
                </c:pt>
                <c:pt idx="147">
                  <c:v>0.1782</c:v>
                </c:pt>
                <c:pt idx="148">
                  <c:v>0.17879999999999999</c:v>
                </c:pt>
                <c:pt idx="149">
                  <c:v>0.1794</c:v>
                </c:pt>
                <c:pt idx="150">
                  <c:v>0.18010000000000001</c:v>
                </c:pt>
                <c:pt idx="151">
                  <c:v>0.18140000000000001</c:v>
                </c:pt>
                <c:pt idx="152">
                  <c:v>0.18140000000000001</c:v>
                </c:pt>
                <c:pt idx="153">
                  <c:v>0.18379999999999999</c:v>
                </c:pt>
                <c:pt idx="154">
                  <c:v>0.1852</c:v>
                </c:pt>
                <c:pt idx="155">
                  <c:v>0.1855</c:v>
                </c:pt>
                <c:pt idx="156">
                  <c:v>0.1855</c:v>
                </c:pt>
                <c:pt idx="157">
                  <c:v>0.1855</c:v>
                </c:pt>
                <c:pt idx="158">
                  <c:v>0.1857</c:v>
                </c:pt>
                <c:pt idx="159">
                  <c:v>0.1865</c:v>
                </c:pt>
                <c:pt idx="160">
                  <c:v>0.1867</c:v>
                </c:pt>
                <c:pt idx="161">
                  <c:v>0.18690000000000001</c:v>
                </c:pt>
                <c:pt idx="162">
                  <c:v>0.187</c:v>
                </c:pt>
                <c:pt idx="163">
                  <c:v>0.18720000000000001</c:v>
                </c:pt>
                <c:pt idx="164">
                  <c:v>0.1893</c:v>
                </c:pt>
                <c:pt idx="165">
                  <c:v>0.18970000000000001</c:v>
                </c:pt>
                <c:pt idx="166">
                  <c:v>0.19070000000000001</c:v>
                </c:pt>
                <c:pt idx="167">
                  <c:v>0.19239999999999999</c:v>
                </c:pt>
                <c:pt idx="168">
                  <c:v>0.1928</c:v>
                </c:pt>
                <c:pt idx="169">
                  <c:v>0.19420000000000001</c:v>
                </c:pt>
                <c:pt idx="170">
                  <c:v>0.19500000000000001</c:v>
                </c:pt>
                <c:pt idx="171">
                  <c:v>0.1958</c:v>
                </c:pt>
                <c:pt idx="172">
                  <c:v>0.1961</c:v>
                </c:pt>
                <c:pt idx="173">
                  <c:v>0.1963</c:v>
                </c:pt>
                <c:pt idx="174">
                  <c:v>0.1986</c:v>
                </c:pt>
                <c:pt idx="175">
                  <c:v>0.19980000000000001</c:v>
                </c:pt>
                <c:pt idx="176">
                  <c:v>0.20030000000000001</c:v>
                </c:pt>
                <c:pt idx="177">
                  <c:v>0.20069999999999999</c:v>
                </c:pt>
                <c:pt idx="178">
                  <c:v>0.20130000000000001</c:v>
                </c:pt>
                <c:pt idx="179">
                  <c:v>0.20419999999999999</c:v>
                </c:pt>
                <c:pt idx="180">
                  <c:v>0.20469999999999999</c:v>
                </c:pt>
                <c:pt idx="181">
                  <c:v>0.2051</c:v>
                </c:pt>
                <c:pt idx="182">
                  <c:v>0.20530000000000001</c:v>
                </c:pt>
                <c:pt idx="183">
                  <c:v>0.2054</c:v>
                </c:pt>
                <c:pt idx="184">
                  <c:v>0.20599999999999999</c:v>
                </c:pt>
                <c:pt idx="185">
                  <c:v>0.20599999999999999</c:v>
                </c:pt>
                <c:pt idx="186">
                  <c:v>0.2077</c:v>
                </c:pt>
                <c:pt idx="187">
                  <c:v>0.2087</c:v>
                </c:pt>
                <c:pt idx="188">
                  <c:v>0.2092</c:v>
                </c:pt>
                <c:pt idx="189">
                  <c:v>0.20949999999999999</c:v>
                </c:pt>
                <c:pt idx="190">
                  <c:v>0.21010000000000001</c:v>
                </c:pt>
                <c:pt idx="191">
                  <c:v>0.2107</c:v>
                </c:pt>
                <c:pt idx="192">
                  <c:v>0.2114</c:v>
                </c:pt>
                <c:pt idx="193">
                  <c:v>0.2127</c:v>
                </c:pt>
                <c:pt idx="194">
                  <c:v>0.2132</c:v>
                </c:pt>
                <c:pt idx="195">
                  <c:v>0.21360000000000001</c:v>
                </c:pt>
                <c:pt idx="196">
                  <c:v>0.21429999999999999</c:v>
                </c:pt>
                <c:pt idx="197">
                  <c:v>0.2147</c:v>
                </c:pt>
                <c:pt idx="198">
                  <c:v>0.2147</c:v>
                </c:pt>
                <c:pt idx="199">
                  <c:v>0.21510000000000001</c:v>
                </c:pt>
                <c:pt idx="200">
                  <c:v>0.21529999999999999</c:v>
                </c:pt>
                <c:pt idx="201">
                  <c:v>0.2172</c:v>
                </c:pt>
                <c:pt idx="202">
                  <c:v>0.21809999999999999</c:v>
                </c:pt>
                <c:pt idx="203">
                  <c:v>0.21879999999999999</c:v>
                </c:pt>
                <c:pt idx="204">
                  <c:v>0.219</c:v>
                </c:pt>
                <c:pt idx="205">
                  <c:v>0.22009999999999999</c:v>
                </c:pt>
                <c:pt idx="206">
                  <c:v>0.2203</c:v>
                </c:pt>
                <c:pt idx="207">
                  <c:v>0.22090000000000001</c:v>
                </c:pt>
                <c:pt idx="208">
                  <c:v>0.2213</c:v>
                </c:pt>
                <c:pt idx="209">
                  <c:v>0.2235</c:v>
                </c:pt>
                <c:pt idx="210">
                  <c:v>0.2243</c:v>
                </c:pt>
                <c:pt idx="211">
                  <c:v>0.22450000000000001</c:v>
                </c:pt>
                <c:pt idx="212">
                  <c:v>0.22570000000000001</c:v>
                </c:pt>
                <c:pt idx="213">
                  <c:v>0.22620000000000001</c:v>
                </c:pt>
                <c:pt idx="214">
                  <c:v>0.22670000000000001</c:v>
                </c:pt>
                <c:pt idx="215">
                  <c:v>0.22700000000000001</c:v>
                </c:pt>
                <c:pt idx="216">
                  <c:v>0.22850000000000001</c:v>
                </c:pt>
                <c:pt idx="217">
                  <c:v>0.2293</c:v>
                </c:pt>
                <c:pt idx="218">
                  <c:v>0.23050000000000001</c:v>
                </c:pt>
                <c:pt idx="219">
                  <c:v>0.23169999999999999</c:v>
                </c:pt>
                <c:pt idx="220">
                  <c:v>0.23200000000000001</c:v>
                </c:pt>
                <c:pt idx="221">
                  <c:v>0.23319999999999999</c:v>
                </c:pt>
                <c:pt idx="222">
                  <c:v>0.23330000000000001</c:v>
                </c:pt>
                <c:pt idx="223">
                  <c:v>0.2339</c:v>
                </c:pt>
                <c:pt idx="224">
                  <c:v>0.23430000000000001</c:v>
                </c:pt>
                <c:pt idx="225">
                  <c:v>0.23599999999999999</c:v>
                </c:pt>
                <c:pt idx="226">
                  <c:v>0.23619999999999999</c:v>
                </c:pt>
                <c:pt idx="227">
                  <c:v>0.23669999999999999</c:v>
                </c:pt>
                <c:pt idx="228">
                  <c:v>0.2374</c:v>
                </c:pt>
                <c:pt idx="229">
                  <c:v>0.2382</c:v>
                </c:pt>
                <c:pt idx="230">
                  <c:v>0.2392</c:v>
                </c:pt>
                <c:pt idx="231">
                  <c:v>0.24030000000000001</c:v>
                </c:pt>
                <c:pt idx="232">
                  <c:v>0.2404</c:v>
                </c:pt>
                <c:pt idx="233">
                  <c:v>0.24079999999999999</c:v>
                </c:pt>
                <c:pt idx="234">
                  <c:v>0.24099999999999999</c:v>
                </c:pt>
                <c:pt idx="235">
                  <c:v>0.2414</c:v>
                </c:pt>
                <c:pt idx="236">
                  <c:v>0.24160000000000001</c:v>
                </c:pt>
                <c:pt idx="237">
                  <c:v>0.24160000000000001</c:v>
                </c:pt>
                <c:pt idx="238">
                  <c:v>0.24160000000000001</c:v>
                </c:pt>
                <c:pt idx="239">
                  <c:v>0.24160000000000001</c:v>
                </c:pt>
                <c:pt idx="240">
                  <c:v>0.24160000000000001</c:v>
                </c:pt>
                <c:pt idx="241">
                  <c:v>0.24160000000000001</c:v>
                </c:pt>
                <c:pt idx="242">
                  <c:v>0.24160000000000001</c:v>
                </c:pt>
                <c:pt idx="243">
                  <c:v>0.24160000000000001</c:v>
                </c:pt>
                <c:pt idx="244">
                  <c:v>0.24160000000000001</c:v>
                </c:pt>
                <c:pt idx="245">
                  <c:v>0.2445</c:v>
                </c:pt>
                <c:pt idx="246">
                  <c:v>0.2457</c:v>
                </c:pt>
                <c:pt idx="247">
                  <c:v>0.248</c:v>
                </c:pt>
                <c:pt idx="248">
                  <c:v>0.2495</c:v>
                </c:pt>
                <c:pt idx="249">
                  <c:v>0.24970000000000001</c:v>
                </c:pt>
                <c:pt idx="250">
                  <c:v>0.24979999999999999</c:v>
                </c:pt>
                <c:pt idx="251">
                  <c:v>0.25</c:v>
                </c:pt>
                <c:pt idx="252">
                  <c:v>0.25130000000000002</c:v>
                </c:pt>
                <c:pt idx="253">
                  <c:v>0.25140000000000001</c:v>
                </c:pt>
                <c:pt idx="254">
                  <c:v>0.25140000000000001</c:v>
                </c:pt>
                <c:pt idx="255">
                  <c:v>0.25180000000000002</c:v>
                </c:pt>
                <c:pt idx="256">
                  <c:v>0.25390000000000001</c:v>
                </c:pt>
                <c:pt idx="257">
                  <c:v>0.25390000000000001</c:v>
                </c:pt>
                <c:pt idx="258">
                  <c:v>0.254</c:v>
                </c:pt>
                <c:pt idx="259">
                  <c:v>0.25409999999999999</c:v>
                </c:pt>
                <c:pt idx="260">
                  <c:v>0.25559999999999999</c:v>
                </c:pt>
                <c:pt idx="261">
                  <c:v>0.25580000000000003</c:v>
                </c:pt>
                <c:pt idx="262">
                  <c:v>0.25619999999999998</c:v>
                </c:pt>
                <c:pt idx="263">
                  <c:v>0.25629999999999997</c:v>
                </c:pt>
                <c:pt idx="264">
                  <c:v>0.25769999999999998</c:v>
                </c:pt>
                <c:pt idx="265">
                  <c:v>0.2586</c:v>
                </c:pt>
                <c:pt idx="266">
                  <c:v>0.25890000000000002</c:v>
                </c:pt>
                <c:pt idx="267">
                  <c:v>0.25890000000000002</c:v>
                </c:pt>
                <c:pt idx="268">
                  <c:v>0.25890000000000002</c:v>
                </c:pt>
                <c:pt idx="269">
                  <c:v>0.25900000000000001</c:v>
                </c:pt>
                <c:pt idx="270">
                  <c:v>0.25940000000000002</c:v>
                </c:pt>
                <c:pt idx="271">
                  <c:v>0.25940000000000002</c:v>
                </c:pt>
                <c:pt idx="272">
                  <c:v>0.2596</c:v>
                </c:pt>
                <c:pt idx="273">
                  <c:v>0.26029999999999998</c:v>
                </c:pt>
                <c:pt idx="274">
                  <c:v>0.2606</c:v>
                </c:pt>
                <c:pt idx="275">
                  <c:v>0.26069999999999999</c:v>
                </c:pt>
                <c:pt idx="276">
                  <c:v>0.2621</c:v>
                </c:pt>
                <c:pt idx="277">
                  <c:v>0.26219999999999999</c:v>
                </c:pt>
                <c:pt idx="278">
                  <c:v>0.2626</c:v>
                </c:pt>
                <c:pt idx="279">
                  <c:v>0.26279999999999998</c:v>
                </c:pt>
                <c:pt idx="280">
                  <c:v>0.26329999999999998</c:v>
                </c:pt>
                <c:pt idx="281">
                  <c:v>0.26429999999999998</c:v>
                </c:pt>
                <c:pt idx="282">
                  <c:v>0.26519999999999999</c:v>
                </c:pt>
                <c:pt idx="283">
                  <c:v>0.26519999999999999</c:v>
                </c:pt>
                <c:pt idx="284">
                  <c:v>0.2661</c:v>
                </c:pt>
                <c:pt idx="285">
                  <c:v>0.2666</c:v>
                </c:pt>
                <c:pt idx="286">
                  <c:v>0.26690000000000003</c:v>
                </c:pt>
                <c:pt idx="287">
                  <c:v>0.2671</c:v>
                </c:pt>
                <c:pt idx="288">
                  <c:v>0.26779999999999998</c:v>
                </c:pt>
                <c:pt idx="289">
                  <c:v>0.27050000000000002</c:v>
                </c:pt>
                <c:pt idx="290">
                  <c:v>0.27050000000000002</c:v>
                </c:pt>
                <c:pt idx="291">
                  <c:v>0.27089999999999997</c:v>
                </c:pt>
                <c:pt idx="292">
                  <c:v>0.27139999999999997</c:v>
                </c:pt>
                <c:pt idx="293">
                  <c:v>0.27339999999999998</c:v>
                </c:pt>
                <c:pt idx="294">
                  <c:v>0.2757</c:v>
                </c:pt>
                <c:pt idx="295">
                  <c:v>0.2802</c:v>
                </c:pt>
                <c:pt idx="296">
                  <c:v>0.28070000000000001</c:v>
                </c:pt>
                <c:pt idx="297">
                  <c:v>0.28160000000000002</c:v>
                </c:pt>
                <c:pt idx="298">
                  <c:v>0.28160000000000002</c:v>
                </c:pt>
                <c:pt idx="299">
                  <c:v>0.2828</c:v>
                </c:pt>
                <c:pt idx="300">
                  <c:v>0.28360000000000002</c:v>
                </c:pt>
                <c:pt idx="301">
                  <c:v>0.28439999999999999</c:v>
                </c:pt>
                <c:pt idx="302">
                  <c:v>0.28510000000000002</c:v>
                </c:pt>
                <c:pt idx="303">
                  <c:v>0.28539999999999999</c:v>
                </c:pt>
                <c:pt idx="304">
                  <c:v>0.28549999999999998</c:v>
                </c:pt>
                <c:pt idx="305">
                  <c:v>0.28589999999999999</c:v>
                </c:pt>
                <c:pt idx="306">
                  <c:v>0.28699999999999998</c:v>
                </c:pt>
                <c:pt idx="307">
                  <c:v>0.28699999999999998</c:v>
                </c:pt>
                <c:pt idx="308">
                  <c:v>0.28720000000000001</c:v>
                </c:pt>
                <c:pt idx="309">
                  <c:v>0.2873</c:v>
                </c:pt>
                <c:pt idx="310">
                  <c:v>0.28770000000000001</c:v>
                </c:pt>
                <c:pt idx="311">
                  <c:v>0.28789999999999999</c:v>
                </c:pt>
                <c:pt idx="312">
                  <c:v>0.28789999999999999</c:v>
                </c:pt>
                <c:pt idx="313">
                  <c:v>0.28789999999999999</c:v>
                </c:pt>
                <c:pt idx="314">
                  <c:v>0.28799999999999998</c:v>
                </c:pt>
                <c:pt idx="315">
                  <c:v>0.28799999999999998</c:v>
                </c:pt>
                <c:pt idx="316">
                  <c:v>0.28820000000000001</c:v>
                </c:pt>
                <c:pt idx="317">
                  <c:v>0.28849999999999998</c:v>
                </c:pt>
                <c:pt idx="318">
                  <c:v>0.28910000000000002</c:v>
                </c:pt>
                <c:pt idx="319">
                  <c:v>0.2893</c:v>
                </c:pt>
                <c:pt idx="320">
                  <c:v>0.28939999999999999</c:v>
                </c:pt>
                <c:pt idx="321">
                  <c:v>0.28970000000000001</c:v>
                </c:pt>
                <c:pt idx="322">
                  <c:v>0.2903</c:v>
                </c:pt>
                <c:pt idx="323">
                  <c:v>0.29060000000000002</c:v>
                </c:pt>
                <c:pt idx="324">
                  <c:v>0.29099999999999998</c:v>
                </c:pt>
                <c:pt idx="325">
                  <c:v>0.29120000000000001</c:v>
                </c:pt>
                <c:pt idx="326">
                  <c:v>0.29260000000000003</c:v>
                </c:pt>
                <c:pt idx="327">
                  <c:v>0.2928</c:v>
                </c:pt>
                <c:pt idx="328">
                  <c:v>0.29409999999999997</c:v>
                </c:pt>
                <c:pt idx="329">
                  <c:v>0.29409999999999997</c:v>
                </c:pt>
                <c:pt idx="330">
                  <c:v>0.29430000000000001</c:v>
                </c:pt>
                <c:pt idx="331">
                  <c:v>0.29530000000000001</c:v>
                </c:pt>
                <c:pt idx="332">
                  <c:v>0.2954</c:v>
                </c:pt>
                <c:pt idx="333">
                  <c:v>0.2954</c:v>
                </c:pt>
                <c:pt idx="334">
                  <c:v>0.2959</c:v>
                </c:pt>
                <c:pt idx="335">
                  <c:v>0.29770000000000002</c:v>
                </c:pt>
                <c:pt idx="336">
                  <c:v>0.2979</c:v>
                </c:pt>
                <c:pt idx="337">
                  <c:v>0.29830000000000001</c:v>
                </c:pt>
                <c:pt idx="338">
                  <c:v>0.29880000000000001</c:v>
                </c:pt>
                <c:pt idx="339">
                  <c:v>0.29920000000000002</c:v>
                </c:pt>
                <c:pt idx="340">
                  <c:v>0.3004</c:v>
                </c:pt>
                <c:pt idx="341">
                  <c:v>0.30199999999999999</c:v>
                </c:pt>
                <c:pt idx="342">
                  <c:v>0.30199999999999999</c:v>
                </c:pt>
                <c:pt idx="343">
                  <c:v>0.30230000000000001</c:v>
                </c:pt>
                <c:pt idx="344">
                  <c:v>0.30259999999999998</c:v>
                </c:pt>
                <c:pt idx="345">
                  <c:v>0.3029</c:v>
                </c:pt>
                <c:pt idx="346">
                  <c:v>0.30299999999999999</c:v>
                </c:pt>
                <c:pt idx="347">
                  <c:v>0.30309999999999998</c:v>
                </c:pt>
                <c:pt idx="348">
                  <c:v>0.30430000000000001</c:v>
                </c:pt>
                <c:pt idx="349">
                  <c:v>0.30530000000000002</c:v>
                </c:pt>
                <c:pt idx="350">
                  <c:v>0.30599999999999999</c:v>
                </c:pt>
                <c:pt idx="351">
                  <c:v>0.30649999999999999</c:v>
                </c:pt>
                <c:pt idx="352">
                  <c:v>0.30890000000000001</c:v>
                </c:pt>
                <c:pt idx="353">
                  <c:v>0.30940000000000001</c:v>
                </c:pt>
                <c:pt idx="354">
                  <c:v>0.30990000000000001</c:v>
                </c:pt>
                <c:pt idx="355">
                  <c:v>0.3135</c:v>
                </c:pt>
                <c:pt idx="356">
                  <c:v>0.31509999999999999</c:v>
                </c:pt>
                <c:pt idx="357">
                  <c:v>0.31569999999999998</c:v>
                </c:pt>
                <c:pt idx="358">
                  <c:v>0.3165</c:v>
                </c:pt>
                <c:pt idx="359">
                  <c:v>0.31680000000000003</c:v>
                </c:pt>
                <c:pt idx="360">
                  <c:v>0.317</c:v>
                </c:pt>
                <c:pt idx="361">
                  <c:v>0.318</c:v>
                </c:pt>
                <c:pt idx="362">
                  <c:v>0.31840000000000002</c:v>
                </c:pt>
                <c:pt idx="363">
                  <c:v>0.32129999999999997</c:v>
                </c:pt>
                <c:pt idx="364">
                  <c:v>0.32300000000000001</c:v>
                </c:pt>
                <c:pt idx="365">
                  <c:v>0.32319999999999999</c:v>
                </c:pt>
                <c:pt idx="366">
                  <c:v>0.32550000000000001</c:v>
                </c:pt>
                <c:pt idx="367">
                  <c:v>0.32550000000000001</c:v>
                </c:pt>
                <c:pt idx="368">
                  <c:v>0.32700000000000001</c:v>
                </c:pt>
                <c:pt idx="369">
                  <c:v>0.32740000000000002</c:v>
                </c:pt>
                <c:pt idx="370">
                  <c:v>0.32879999999999998</c:v>
                </c:pt>
                <c:pt idx="371">
                  <c:v>0.33019999999999999</c:v>
                </c:pt>
                <c:pt idx="372">
                  <c:v>0.33100000000000002</c:v>
                </c:pt>
                <c:pt idx="373">
                  <c:v>0.33250000000000002</c:v>
                </c:pt>
                <c:pt idx="374">
                  <c:v>0.33260000000000001</c:v>
                </c:pt>
                <c:pt idx="375">
                  <c:v>0.33489999999999998</c:v>
                </c:pt>
                <c:pt idx="376">
                  <c:v>0.33529999999999999</c:v>
                </c:pt>
                <c:pt idx="377">
                  <c:v>0.3362</c:v>
                </c:pt>
                <c:pt idx="378">
                  <c:v>0.33900000000000002</c:v>
                </c:pt>
                <c:pt idx="379">
                  <c:v>0.33950000000000002</c:v>
                </c:pt>
                <c:pt idx="380">
                  <c:v>0.3402</c:v>
                </c:pt>
                <c:pt idx="381">
                  <c:v>0.3417</c:v>
                </c:pt>
                <c:pt idx="382">
                  <c:v>0.34189999999999998</c:v>
                </c:pt>
                <c:pt idx="383">
                  <c:v>0.34200000000000003</c:v>
                </c:pt>
                <c:pt idx="384">
                  <c:v>0.34239999999999998</c:v>
                </c:pt>
                <c:pt idx="385">
                  <c:v>0.34339999999999998</c:v>
                </c:pt>
                <c:pt idx="386">
                  <c:v>0.34489999999999998</c:v>
                </c:pt>
                <c:pt idx="387">
                  <c:v>0.34489999999999998</c:v>
                </c:pt>
                <c:pt idx="388">
                  <c:v>0.34720000000000001</c:v>
                </c:pt>
                <c:pt idx="389">
                  <c:v>0.3478</c:v>
                </c:pt>
                <c:pt idx="390">
                  <c:v>0.34860000000000002</c:v>
                </c:pt>
                <c:pt idx="391">
                  <c:v>0.35110000000000002</c:v>
                </c:pt>
                <c:pt idx="392">
                  <c:v>0.35120000000000001</c:v>
                </c:pt>
                <c:pt idx="393">
                  <c:v>0.35189999999999999</c:v>
                </c:pt>
                <c:pt idx="394">
                  <c:v>0.3553</c:v>
                </c:pt>
                <c:pt idx="395">
                  <c:v>0.35630000000000001</c:v>
                </c:pt>
                <c:pt idx="396">
                  <c:v>0.35720000000000002</c:v>
                </c:pt>
                <c:pt idx="397">
                  <c:v>0.35770000000000002</c:v>
                </c:pt>
                <c:pt idx="398">
                  <c:v>0.35820000000000002</c:v>
                </c:pt>
                <c:pt idx="399">
                  <c:v>0.36080000000000001</c:v>
                </c:pt>
                <c:pt idx="400">
                  <c:v>0.3634</c:v>
                </c:pt>
                <c:pt idx="401">
                  <c:v>0.36430000000000001</c:v>
                </c:pt>
                <c:pt idx="402">
                  <c:v>0.36670000000000003</c:v>
                </c:pt>
                <c:pt idx="403">
                  <c:v>0.36699999999999999</c:v>
                </c:pt>
                <c:pt idx="404">
                  <c:v>0.3674</c:v>
                </c:pt>
                <c:pt idx="405">
                  <c:v>0.36849999999999999</c:v>
                </c:pt>
                <c:pt idx="406">
                  <c:v>0.37190000000000001</c:v>
                </c:pt>
                <c:pt idx="407">
                  <c:v>0.372</c:v>
                </c:pt>
                <c:pt idx="408">
                  <c:v>0.375</c:v>
                </c:pt>
                <c:pt idx="409">
                  <c:v>0.37669999999999998</c:v>
                </c:pt>
                <c:pt idx="410">
                  <c:v>0.3775</c:v>
                </c:pt>
                <c:pt idx="411">
                  <c:v>0.3785</c:v>
                </c:pt>
                <c:pt idx="412">
                  <c:v>0.38619999999999999</c:v>
                </c:pt>
                <c:pt idx="413">
                  <c:v>0.38819999999999999</c:v>
                </c:pt>
                <c:pt idx="414">
                  <c:v>0.3886</c:v>
                </c:pt>
                <c:pt idx="415">
                  <c:v>0.38979999999999998</c:v>
                </c:pt>
                <c:pt idx="416">
                  <c:v>0.3901</c:v>
                </c:pt>
                <c:pt idx="417">
                  <c:v>0.39100000000000001</c:v>
                </c:pt>
                <c:pt idx="418">
                  <c:v>0.39150000000000001</c:v>
                </c:pt>
                <c:pt idx="419">
                  <c:v>0.39269999999999999</c:v>
                </c:pt>
                <c:pt idx="420">
                  <c:v>0.39439999999999997</c:v>
                </c:pt>
                <c:pt idx="421">
                  <c:v>0.39539999999999997</c:v>
                </c:pt>
                <c:pt idx="422">
                  <c:v>0.39539999999999997</c:v>
                </c:pt>
                <c:pt idx="423">
                  <c:v>0.39679999999999999</c:v>
                </c:pt>
                <c:pt idx="424">
                  <c:v>0.39800000000000002</c:v>
                </c:pt>
                <c:pt idx="425">
                  <c:v>0.39800000000000002</c:v>
                </c:pt>
                <c:pt idx="426">
                  <c:v>0.40060000000000001</c:v>
                </c:pt>
                <c:pt idx="427">
                  <c:v>0.40089999999999998</c:v>
                </c:pt>
                <c:pt idx="428">
                  <c:v>0.40160000000000001</c:v>
                </c:pt>
                <c:pt idx="429">
                  <c:v>0.4017</c:v>
                </c:pt>
                <c:pt idx="430">
                  <c:v>0.40179999999999999</c:v>
                </c:pt>
                <c:pt idx="431">
                  <c:v>0.40450000000000003</c:v>
                </c:pt>
                <c:pt idx="432">
                  <c:v>0.40720000000000001</c:v>
                </c:pt>
                <c:pt idx="433">
                  <c:v>0.40749999999999997</c:v>
                </c:pt>
                <c:pt idx="434">
                  <c:v>0.40839999999999999</c:v>
                </c:pt>
                <c:pt idx="435">
                  <c:v>0.40860000000000002</c:v>
                </c:pt>
                <c:pt idx="436">
                  <c:v>0.4103</c:v>
                </c:pt>
                <c:pt idx="437">
                  <c:v>0.41070000000000001</c:v>
                </c:pt>
                <c:pt idx="438">
                  <c:v>0.41070000000000001</c:v>
                </c:pt>
                <c:pt idx="439">
                  <c:v>0.41099999999999998</c:v>
                </c:pt>
                <c:pt idx="440">
                  <c:v>0.41099999999999998</c:v>
                </c:pt>
                <c:pt idx="441">
                  <c:v>0.41299999999999998</c:v>
                </c:pt>
                <c:pt idx="442">
                  <c:v>0.41389999999999999</c:v>
                </c:pt>
                <c:pt idx="443">
                  <c:v>0.41599999999999998</c:v>
                </c:pt>
                <c:pt idx="444">
                  <c:v>0.41610000000000003</c:v>
                </c:pt>
                <c:pt idx="445">
                  <c:v>0.41739999999999999</c:v>
                </c:pt>
                <c:pt idx="446">
                  <c:v>0.41820000000000002</c:v>
                </c:pt>
                <c:pt idx="447">
                  <c:v>0.41830000000000001</c:v>
                </c:pt>
                <c:pt idx="448">
                  <c:v>0.41849999999999998</c:v>
                </c:pt>
                <c:pt idx="449">
                  <c:v>0.42120000000000002</c:v>
                </c:pt>
                <c:pt idx="450">
                  <c:v>0.42380000000000001</c:v>
                </c:pt>
                <c:pt idx="451">
                  <c:v>0.42430000000000001</c:v>
                </c:pt>
                <c:pt idx="452">
                  <c:v>0.42499999999999999</c:v>
                </c:pt>
                <c:pt idx="453">
                  <c:v>0.42899999999999999</c:v>
                </c:pt>
                <c:pt idx="454">
                  <c:v>0.42959999999999998</c:v>
                </c:pt>
                <c:pt idx="455">
                  <c:v>0.43080000000000002</c:v>
                </c:pt>
                <c:pt idx="456">
                  <c:v>0.43209999999999998</c:v>
                </c:pt>
                <c:pt idx="457">
                  <c:v>0.43280000000000002</c:v>
                </c:pt>
                <c:pt idx="458">
                  <c:v>0.43359999999999999</c:v>
                </c:pt>
                <c:pt idx="459">
                  <c:v>0.43409999999999999</c:v>
                </c:pt>
                <c:pt idx="460">
                  <c:v>0.43580000000000002</c:v>
                </c:pt>
                <c:pt idx="461">
                  <c:v>0.43580000000000002</c:v>
                </c:pt>
                <c:pt idx="462">
                  <c:v>0.436</c:v>
                </c:pt>
                <c:pt idx="463">
                  <c:v>0.4365</c:v>
                </c:pt>
                <c:pt idx="464">
                  <c:v>0.44069999999999998</c:v>
                </c:pt>
                <c:pt idx="465">
                  <c:v>0.44219999999999998</c:v>
                </c:pt>
                <c:pt idx="466">
                  <c:v>0.44280000000000003</c:v>
                </c:pt>
                <c:pt idx="467">
                  <c:v>0.44379999999999997</c:v>
                </c:pt>
                <c:pt idx="468">
                  <c:v>0.44400000000000001</c:v>
                </c:pt>
                <c:pt idx="469">
                  <c:v>0.4476</c:v>
                </c:pt>
                <c:pt idx="470">
                  <c:v>0.44890000000000002</c:v>
                </c:pt>
                <c:pt idx="471">
                  <c:v>0.44900000000000001</c:v>
                </c:pt>
                <c:pt idx="472">
                  <c:v>0.44919999999999999</c:v>
                </c:pt>
                <c:pt idx="473">
                  <c:v>0.45019999999999999</c:v>
                </c:pt>
                <c:pt idx="474">
                  <c:v>0.45169999999999999</c:v>
                </c:pt>
                <c:pt idx="475">
                  <c:v>0.4531</c:v>
                </c:pt>
                <c:pt idx="476">
                  <c:v>0.45350000000000001</c:v>
                </c:pt>
                <c:pt idx="477">
                  <c:v>0.4541</c:v>
                </c:pt>
                <c:pt idx="478">
                  <c:v>0.45540000000000003</c:v>
                </c:pt>
                <c:pt idx="479">
                  <c:v>0.45950000000000002</c:v>
                </c:pt>
                <c:pt idx="480">
                  <c:v>0.46060000000000001</c:v>
                </c:pt>
                <c:pt idx="481">
                  <c:v>0.46579999999999999</c:v>
                </c:pt>
                <c:pt idx="482">
                  <c:v>0.46639999999999998</c:v>
                </c:pt>
                <c:pt idx="483">
                  <c:v>0.46689999999999998</c:v>
                </c:pt>
                <c:pt idx="484">
                  <c:v>0.46850000000000003</c:v>
                </c:pt>
                <c:pt idx="485">
                  <c:v>0.46899999999999997</c:v>
                </c:pt>
                <c:pt idx="486">
                  <c:v>0.47039999999999998</c:v>
                </c:pt>
                <c:pt idx="487">
                  <c:v>0.47110000000000002</c:v>
                </c:pt>
                <c:pt idx="488">
                  <c:v>0.47149999999999997</c:v>
                </c:pt>
                <c:pt idx="489">
                  <c:v>0.4723</c:v>
                </c:pt>
                <c:pt idx="490">
                  <c:v>0.4733</c:v>
                </c:pt>
                <c:pt idx="491">
                  <c:v>0.47420000000000001</c:v>
                </c:pt>
                <c:pt idx="492">
                  <c:v>0.47760000000000002</c:v>
                </c:pt>
                <c:pt idx="493">
                  <c:v>0.47799999999999998</c:v>
                </c:pt>
                <c:pt idx="494">
                  <c:v>0.47849999999999998</c:v>
                </c:pt>
                <c:pt idx="495">
                  <c:v>0.48520000000000002</c:v>
                </c:pt>
                <c:pt idx="496">
                  <c:v>0.48780000000000001</c:v>
                </c:pt>
                <c:pt idx="497">
                  <c:v>0.4894</c:v>
                </c:pt>
                <c:pt idx="498">
                  <c:v>0.49080000000000001</c:v>
                </c:pt>
                <c:pt idx="499">
                  <c:v>0.4909</c:v>
                </c:pt>
                <c:pt idx="500">
                  <c:v>0.4914</c:v>
                </c:pt>
                <c:pt idx="501">
                  <c:v>0.4929</c:v>
                </c:pt>
                <c:pt idx="502">
                  <c:v>0.49419999999999997</c:v>
                </c:pt>
                <c:pt idx="503">
                  <c:v>0.49469999999999997</c:v>
                </c:pt>
                <c:pt idx="504">
                  <c:v>0.49469999999999997</c:v>
                </c:pt>
                <c:pt idx="505">
                  <c:v>0.49469999999999997</c:v>
                </c:pt>
                <c:pt idx="506">
                  <c:v>0.497</c:v>
                </c:pt>
                <c:pt idx="507">
                  <c:v>0.49759999999999999</c:v>
                </c:pt>
                <c:pt idx="508">
                  <c:v>0.4995</c:v>
                </c:pt>
                <c:pt idx="509">
                  <c:v>0.50009999999999999</c:v>
                </c:pt>
                <c:pt idx="510">
                  <c:v>0.50390000000000001</c:v>
                </c:pt>
                <c:pt idx="511">
                  <c:v>0.50460000000000005</c:v>
                </c:pt>
                <c:pt idx="512">
                  <c:v>0.50560000000000005</c:v>
                </c:pt>
                <c:pt idx="513">
                  <c:v>0.50670000000000004</c:v>
                </c:pt>
                <c:pt idx="514">
                  <c:v>0.50719999999999998</c:v>
                </c:pt>
                <c:pt idx="515">
                  <c:v>0.50800000000000001</c:v>
                </c:pt>
                <c:pt idx="516">
                  <c:v>0.50800000000000001</c:v>
                </c:pt>
                <c:pt idx="517">
                  <c:v>0.51170000000000004</c:v>
                </c:pt>
                <c:pt idx="518">
                  <c:v>0.51449999999999996</c:v>
                </c:pt>
                <c:pt idx="519">
                  <c:v>0.51719999999999999</c:v>
                </c:pt>
                <c:pt idx="520">
                  <c:v>0.51829999999999998</c:v>
                </c:pt>
                <c:pt idx="521">
                  <c:v>0.51829999999999998</c:v>
                </c:pt>
                <c:pt idx="522">
                  <c:v>0.51929999999999998</c:v>
                </c:pt>
                <c:pt idx="523">
                  <c:v>0.52</c:v>
                </c:pt>
                <c:pt idx="524">
                  <c:v>0.52</c:v>
                </c:pt>
                <c:pt idx="525">
                  <c:v>0.52039999999999997</c:v>
                </c:pt>
                <c:pt idx="526">
                  <c:v>0.52300000000000002</c:v>
                </c:pt>
                <c:pt idx="527">
                  <c:v>0.5252</c:v>
                </c:pt>
                <c:pt idx="528">
                  <c:v>0.52590000000000003</c:v>
                </c:pt>
                <c:pt idx="529">
                  <c:v>0.5292</c:v>
                </c:pt>
                <c:pt idx="530">
                  <c:v>0.52990000000000004</c:v>
                </c:pt>
                <c:pt idx="531">
                  <c:v>0.5302</c:v>
                </c:pt>
                <c:pt idx="532">
                  <c:v>0.53059999999999996</c:v>
                </c:pt>
                <c:pt idx="533">
                  <c:v>0.53090000000000004</c:v>
                </c:pt>
                <c:pt idx="534">
                  <c:v>0.5323</c:v>
                </c:pt>
                <c:pt idx="535">
                  <c:v>0.53249999999999997</c:v>
                </c:pt>
                <c:pt idx="536">
                  <c:v>0.53249999999999997</c:v>
                </c:pt>
                <c:pt idx="537">
                  <c:v>0.53800000000000003</c:v>
                </c:pt>
                <c:pt idx="538">
                  <c:v>0.53859999999999997</c:v>
                </c:pt>
                <c:pt idx="539">
                  <c:v>0.54149999999999998</c:v>
                </c:pt>
                <c:pt idx="540">
                  <c:v>0.54179999999999995</c:v>
                </c:pt>
                <c:pt idx="541">
                  <c:v>0.5423</c:v>
                </c:pt>
                <c:pt idx="542">
                  <c:v>0.54330000000000001</c:v>
                </c:pt>
                <c:pt idx="543">
                  <c:v>0.54349999999999998</c:v>
                </c:pt>
                <c:pt idx="544">
                  <c:v>0.54500000000000004</c:v>
                </c:pt>
                <c:pt idx="545">
                  <c:v>0.54549999999999998</c:v>
                </c:pt>
                <c:pt idx="546">
                  <c:v>0.54979999999999996</c:v>
                </c:pt>
                <c:pt idx="547">
                  <c:v>0.55010000000000003</c:v>
                </c:pt>
                <c:pt idx="548">
                  <c:v>0.55110000000000003</c:v>
                </c:pt>
                <c:pt idx="549">
                  <c:v>0.55120000000000002</c:v>
                </c:pt>
                <c:pt idx="550">
                  <c:v>0.55420000000000003</c:v>
                </c:pt>
                <c:pt idx="551">
                  <c:v>0.55859999999999999</c:v>
                </c:pt>
                <c:pt idx="552">
                  <c:v>0.55869999999999997</c:v>
                </c:pt>
                <c:pt idx="553">
                  <c:v>0.55969999999999998</c:v>
                </c:pt>
                <c:pt idx="554">
                  <c:v>0.5605</c:v>
                </c:pt>
                <c:pt idx="555">
                  <c:v>0.56220000000000003</c:v>
                </c:pt>
                <c:pt idx="556">
                  <c:v>0.56230000000000002</c:v>
                </c:pt>
                <c:pt idx="557">
                  <c:v>0.56589999999999996</c:v>
                </c:pt>
                <c:pt idx="558">
                  <c:v>0.56610000000000005</c:v>
                </c:pt>
                <c:pt idx="559">
                  <c:v>0.56789999999999996</c:v>
                </c:pt>
                <c:pt idx="560">
                  <c:v>0.56999999999999995</c:v>
                </c:pt>
                <c:pt idx="561">
                  <c:v>0.57040000000000002</c:v>
                </c:pt>
                <c:pt idx="562">
                  <c:v>0.57499999999999996</c:v>
                </c:pt>
                <c:pt idx="563">
                  <c:v>0.57640000000000002</c:v>
                </c:pt>
                <c:pt idx="564">
                  <c:v>0.57840000000000003</c:v>
                </c:pt>
                <c:pt idx="565">
                  <c:v>0.58130000000000004</c:v>
                </c:pt>
                <c:pt idx="566">
                  <c:v>0.58189999999999997</c:v>
                </c:pt>
                <c:pt idx="567">
                  <c:v>0.58279999999999998</c:v>
                </c:pt>
                <c:pt idx="568">
                  <c:v>0.58460000000000001</c:v>
                </c:pt>
                <c:pt idx="569">
                  <c:v>0.58530000000000004</c:v>
                </c:pt>
                <c:pt idx="570">
                  <c:v>0.58679999999999999</c:v>
                </c:pt>
                <c:pt idx="571">
                  <c:v>0.58860000000000001</c:v>
                </c:pt>
                <c:pt idx="572">
                  <c:v>0.59130000000000005</c:v>
                </c:pt>
                <c:pt idx="573">
                  <c:v>0.59189999999999998</c:v>
                </c:pt>
                <c:pt idx="574">
                  <c:v>0.59250000000000003</c:v>
                </c:pt>
                <c:pt idx="575">
                  <c:v>0.5927</c:v>
                </c:pt>
                <c:pt idx="576">
                  <c:v>0.59450000000000003</c:v>
                </c:pt>
                <c:pt idx="577">
                  <c:v>0.59699999999999998</c:v>
                </c:pt>
                <c:pt idx="578">
                  <c:v>0.60060000000000002</c:v>
                </c:pt>
                <c:pt idx="579">
                  <c:v>0.60119999999999996</c:v>
                </c:pt>
                <c:pt idx="580">
                  <c:v>0.60329999999999995</c:v>
                </c:pt>
                <c:pt idx="581">
                  <c:v>0.60450000000000004</c:v>
                </c:pt>
                <c:pt idx="582">
                  <c:v>0.60460000000000003</c:v>
                </c:pt>
                <c:pt idx="583">
                  <c:v>0.60470000000000002</c:v>
                </c:pt>
                <c:pt idx="584">
                  <c:v>0.60719999999999996</c:v>
                </c:pt>
                <c:pt idx="585">
                  <c:v>0.60770000000000002</c:v>
                </c:pt>
                <c:pt idx="586">
                  <c:v>0.61099999999999999</c:v>
                </c:pt>
                <c:pt idx="587">
                  <c:v>0.61199999999999999</c:v>
                </c:pt>
                <c:pt idx="588">
                  <c:v>0.61450000000000005</c:v>
                </c:pt>
                <c:pt idx="589">
                  <c:v>0.61560000000000004</c:v>
                </c:pt>
                <c:pt idx="590">
                  <c:v>0.61560000000000004</c:v>
                </c:pt>
                <c:pt idx="591">
                  <c:v>0.6169</c:v>
                </c:pt>
                <c:pt idx="592">
                  <c:v>0.61739999999999995</c:v>
                </c:pt>
                <c:pt idx="593">
                  <c:v>0.62219999999999998</c:v>
                </c:pt>
                <c:pt idx="594">
                  <c:v>0.62390000000000001</c:v>
                </c:pt>
                <c:pt idx="595">
                  <c:v>0.62450000000000006</c:v>
                </c:pt>
                <c:pt idx="596">
                  <c:v>0.62480000000000002</c:v>
                </c:pt>
                <c:pt idx="597">
                  <c:v>0.625</c:v>
                </c:pt>
                <c:pt idx="598">
                  <c:v>0.62549999999999994</c:v>
                </c:pt>
                <c:pt idx="599">
                  <c:v>0.62549999999999994</c:v>
                </c:pt>
                <c:pt idx="600">
                  <c:v>0.62829999999999997</c:v>
                </c:pt>
                <c:pt idx="601">
                  <c:v>0.63200000000000001</c:v>
                </c:pt>
                <c:pt idx="602">
                  <c:v>0.63260000000000005</c:v>
                </c:pt>
                <c:pt idx="603">
                  <c:v>0.63270000000000004</c:v>
                </c:pt>
                <c:pt idx="604">
                  <c:v>0.63270000000000004</c:v>
                </c:pt>
                <c:pt idx="605">
                  <c:v>0.63590000000000002</c:v>
                </c:pt>
                <c:pt idx="606">
                  <c:v>0.63700000000000001</c:v>
                </c:pt>
                <c:pt idx="607">
                  <c:v>0.63790000000000002</c:v>
                </c:pt>
                <c:pt idx="608">
                  <c:v>0.63890000000000002</c:v>
                </c:pt>
                <c:pt idx="609">
                  <c:v>0.64149999999999996</c:v>
                </c:pt>
                <c:pt idx="610">
                  <c:v>0.64159999999999995</c:v>
                </c:pt>
                <c:pt idx="611">
                  <c:v>0.64239999999999997</c:v>
                </c:pt>
                <c:pt idx="612">
                  <c:v>0.64329999999999998</c:v>
                </c:pt>
                <c:pt idx="613">
                  <c:v>0.64500000000000002</c:v>
                </c:pt>
                <c:pt idx="614">
                  <c:v>0.65180000000000005</c:v>
                </c:pt>
                <c:pt idx="615">
                  <c:v>0.65280000000000005</c:v>
                </c:pt>
                <c:pt idx="616">
                  <c:v>0.65410000000000001</c:v>
                </c:pt>
                <c:pt idx="617">
                  <c:v>0.65480000000000005</c:v>
                </c:pt>
                <c:pt idx="618">
                  <c:v>0.65680000000000005</c:v>
                </c:pt>
                <c:pt idx="619">
                  <c:v>0.6573</c:v>
                </c:pt>
                <c:pt idx="620">
                  <c:v>0.6613</c:v>
                </c:pt>
                <c:pt idx="621">
                  <c:v>0.66169999999999995</c:v>
                </c:pt>
                <c:pt idx="622">
                  <c:v>0.66279999999999994</c:v>
                </c:pt>
                <c:pt idx="623">
                  <c:v>0.66310000000000002</c:v>
                </c:pt>
                <c:pt idx="624">
                  <c:v>0.66459999999999997</c:v>
                </c:pt>
                <c:pt idx="625">
                  <c:v>0.66549999999999998</c:v>
                </c:pt>
                <c:pt idx="626">
                  <c:v>0.66679999999999995</c:v>
                </c:pt>
                <c:pt idx="627">
                  <c:v>0.66720000000000002</c:v>
                </c:pt>
                <c:pt idx="628">
                  <c:v>0.66720000000000002</c:v>
                </c:pt>
                <c:pt idx="629">
                  <c:v>0.66839999999999999</c:v>
                </c:pt>
                <c:pt idx="630">
                  <c:v>0.66839999999999999</c:v>
                </c:pt>
                <c:pt idx="631">
                  <c:v>0.66869999999999996</c:v>
                </c:pt>
                <c:pt idx="632">
                  <c:v>0.66949999999999998</c:v>
                </c:pt>
                <c:pt idx="633">
                  <c:v>0.67269999999999996</c:v>
                </c:pt>
                <c:pt idx="634">
                  <c:v>0.6774</c:v>
                </c:pt>
                <c:pt idx="635">
                  <c:v>0.67810000000000004</c:v>
                </c:pt>
                <c:pt idx="636">
                  <c:v>0.67869999999999997</c:v>
                </c:pt>
                <c:pt idx="637">
                  <c:v>0.67920000000000003</c:v>
                </c:pt>
                <c:pt idx="638">
                  <c:v>0.68020000000000003</c:v>
                </c:pt>
                <c:pt idx="639">
                  <c:v>0.68089999999999995</c:v>
                </c:pt>
                <c:pt idx="640">
                  <c:v>0.68359999999999999</c:v>
                </c:pt>
                <c:pt idx="641">
                  <c:v>0.68389999999999995</c:v>
                </c:pt>
                <c:pt idx="642">
                  <c:v>0.68610000000000004</c:v>
                </c:pt>
                <c:pt idx="643">
                  <c:v>0.68700000000000006</c:v>
                </c:pt>
                <c:pt idx="644">
                  <c:v>0.6885</c:v>
                </c:pt>
                <c:pt idx="645">
                  <c:v>0.68920000000000003</c:v>
                </c:pt>
                <c:pt idx="646">
                  <c:v>0.69040000000000001</c:v>
                </c:pt>
                <c:pt idx="647">
                  <c:v>0.69450000000000001</c:v>
                </c:pt>
                <c:pt idx="648">
                  <c:v>0.69469999999999998</c:v>
                </c:pt>
                <c:pt idx="649">
                  <c:v>0.69510000000000005</c:v>
                </c:pt>
                <c:pt idx="650">
                  <c:v>0.70340000000000003</c:v>
                </c:pt>
                <c:pt idx="651">
                  <c:v>0.70369999999999999</c:v>
                </c:pt>
                <c:pt idx="652">
                  <c:v>0.7056</c:v>
                </c:pt>
                <c:pt idx="653">
                  <c:v>0.70579999999999998</c:v>
                </c:pt>
                <c:pt idx="654">
                  <c:v>0.70589999999999997</c:v>
                </c:pt>
                <c:pt idx="655">
                  <c:v>0.70820000000000005</c:v>
                </c:pt>
                <c:pt idx="656">
                  <c:v>0.71030000000000004</c:v>
                </c:pt>
                <c:pt idx="657">
                  <c:v>0.71340000000000003</c:v>
                </c:pt>
                <c:pt idx="658">
                  <c:v>0.71530000000000005</c:v>
                </c:pt>
                <c:pt idx="659">
                  <c:v>0.7167</c:v>
                </c:pt>
                <c:pt idx="660">
                  <c:v>0.71689999999999998</c:v>
                </c:pt>
                <c:pt idx="661">
                  <c:v>0.71840000000000004</c:v>
                </c:pt>
                <c:pt idx="662">
                  <c:v>0.71940000000000004</c:v>
                </c:pt>
                <c:pt idx="663">
                  <c:v>0.7198</c:v>
                </c:pt>
                <c:pt idx="664">
                  <c:v>0.72030000000000005</c:v>
                </c:pt>
                <c:pt idx="665">
                  <c:v>0.72089999999999999</c:v>
                </c:pt>
                <c:pt idx="666">
                  <c:v>0.72250000000000003</c:v>
                </c:pt>
                <c:pt idx="667">
                  <c:v>0.72299999999999998</c:v>
                </c:pt>
                <c:pt idx="668">
                  <c:v>0.72309999999999997</c:v>
                </c:pt>
                <c:pt idx="669">
                  <c:v>0.7238</c:v>
                </c:pt>
                <c:pt idx="670">
                  <c:v>0.72409999999999997</c:v>
                </c:pt>
                <c:pt idx="671">
                  <c:v>0.72529999999999994</c:v>
                </c:pt>
                <c:pt idx="672">
                  <c:v>0.72850000000000004</c:v>
                </c:pt>
                <c:pt idx="673">
                  <c:v>0.73029999999999995</c:v>
                </c:pt>
                <c:pt idx="674">
                  <c:v>0.73070000000000002</c:v>
                </c:pt>
                <c:pt idx="675">
                  <c:v>0.7329</c:v>
                </c:pt>
                <c:pt idx="676">
                  <c:v>0.73540000000000005</c:v>
                </c:pt>
                <c:pt idx="677">
                  <c:v>0.74029999999999996</c:v>
                </c:pt>
                <c:pt idx="678">
                  <c:v>0.74139999999999995</c:v>
                </c:pt>
                <c:pt idx="679">
                  <c:v>0.74739999999999995</c:v>
                </c:pt>
                <c:pt idx="680">
                  <c:v>0.74760000000000004</c:v>
                </c:pt>
                <c:pt idx="681">
                  <c:v>0.74760000000000004</c:v>
                </c:pt>
                <c:pt idx="682">
                  <c:v>0.74990000000000001</c:v>
                </c:pt>
                <c:pt idx="683">
                  <c:v>0.75119999999999998</c:v>
                </c:pt>
                <c:pt idx="684">
                  <c:v>0.75239999999999996</c:v>
                </c:pt>
                <c:pt idx="685">
                  <c:v>0.75419999999999998</c:v>
                </c:pt>
                <c:pt idx="686">
                  <c:v>0.75449999999999995</c:v>
                </c:pt>
                <c:pt idx="687">
                  <c:v>0.75519999999999998</c:v>
                </c:pt>
                <c:pt idx="688">
                  <c:v>0.75519999999999998</c:v>
                </c:pt>
                <c:pt idx="689">
                  <c:v>0.75670000000000004</c:v>
                </c:pt>
                <c:pt idx="690">
                  <c:v>0.75760000000000005</c:v>
                </c:pt>
                <c:pt idx="691">
                  <c:v>0.75770000000000004</c:v>
                </c:pt>
                <c:pt idx="692">
                  <c:v>0.75770000000000004</c:v>
                </c:pt>
                <c:pt idx="693">
                  <c:v>0.7581</c:v>
                </c:pt>
                <c:pt idx="694">
                  <c:v>0.75949999999999995</c:v>
                </c:pt>
                <c:pt idx="695">
                  <c:v>0.75949999999999995</c:v>
                </c:pt>
                <c:pt idx="696">
                  <c:v>0.76200000000000001</c:v>
                </c:pt>
                <c:pt idx="697">
                  <c:v>0.76249999999999996</c:v>
                </c:pt>
                <c:pt idx="698">
                  <c:v>0.76400000000000001</c:v>
                </c:pt>
                <c:pt idx="699">
                  <c:v>0.7641</c:v>
                </c:pt>
                <c:pt idx="700">
                  <c:v>0.7651</c:v>
                </c:pt>
                <c:pt idx="701">
                  <c:v>0.76539999999999997</c:v>
                </c:pt>
                <c:pt idx="702">
                  <c:v>0.76870000000000005</c:v>
                </c:pt>
                <c:pt idx="703">
                  <c:v>0.77059999999999995</c:v>
                </c:pt>
                <c:pt idx="704">
                  <c:v>0.77280000000000004</c:v>
                </c:pt>
                <c:pt idx="705">
                  <c:v>0.77470000000000006</c:v>
                </c:pt>
                <c:pt idx="706">
                  <c:v>0.77680000000000005</c:v>
                </c:pt>
                <c:pt idx="707">
                  <c:v>0.77880000000000005</c:v>
                </c:pt>
                <c:pt idx="708">
                  <c:v>0.77890000000000004</c:v>
                </c:pt>
                <c:pt idx="709">
                  <c:v>0.77890000000000004</c:v>
                </c:pt>
                <c:pt idx="710">
                  <c:v>0.78510000000000002</c:v>
                </c:pt>
                <c:pt idx="711">
                  <c:v>0.78610000000000002</c:v>
                </c:pt>
                <c:pt idx="712">
                  <c:v>0.78810000000000002</c:v>
                </c:pt>
                <c:pt idx="713">
                  <c:v>0.78849999999999998</c:v>
                </c:pt>
                <c:pt idx="714">
                  <c:v>0.78910000000000002</c:v>
                </c:pt>
                <c:pt idx="715">
                  <c:v>0.79910000000000003</c:v>
                </c:pt>
                <c:pt idx="716">
                  <c:v>0.80300000000000005</c:v>
                </c:pt>
                <c:pt idx="717">
                  <c:v>0.80859999999999999</c:v>
                </c:pt>
                <c:pt idx="718">
                  <c:v>0.81020000000000003</c:v>
                </c:pt>
                <c:pt idx="719">
                  <c:v>0.81230000000000002</c:v>
                </c:pt>
                <c:pt idx="720">
                  <c:v>0.8125</c:v>
                </c:pt>
                <c:pt idx="721">
                  <c:v>0.81459999999999999</c:v>
                </c:pt>
                <c:pt idx="722">
                  <c:v>0.81510000000000005</c:v>
                </c:pt>
                <c:pt idx="723">
                  <c:v>0.81620000000000004</c:v>
                </c:pt>
                <c:pt idx="724">
                  <c:v>0.81779999999999997</c:v>
                </c:pt>
                <c:pt idx="725">
                  <c:v>0.82179999999999997</c:v>
                </c:pt>
                <c:pt idx="726">
                  <c:v>0.82320000000000004</c:v>
                </c:pt>
                <c:pt idx="727">
                  <c:v>0.82440000000000002</c:v>
                </c:pt>
                <c:pt idx="728">
                  <c:v>0.82950000000000002</c:v>
                </c:pt>
                <c:pt idx="729">
                  <c:v>0.83760000000000001</c:v>
                </c:pt>
                <c:pt idx="730">
                  <c:v>0.83779999999999999</c:v>
                </c:pt>
                <c:pt idx="731">
                  <c:v>0.83979999999999999</c:v>
                </c:pt>
                <c:pt idx="732">
                  <c:v>0.84379999999999999</c:v>
                </c:pt>
                <c:pt idx="733">
                  <c:v>0.84760000000000002</c:v>
                </c:pt>
                <c:pt idx="734">
                  <c:v>0.85029999999999994</c:v>
                </c:pt>
                <c:pt idx="735">
                  <c:v>0.85160000000000002</c:v>
                </c:pt>
                <c:pt idx="736">
                  <c:v>0.85289999999999999</c:v>
                </c:pt>
                <c:pt idx="737">
                  <c:v>0.85850000000000004</c:v>
                </c:pt>
                <c:pt idx="738">
                  <c:v>0.85929999999999995</c:v>
                </c:pt>
                <c:pt idx="739">
                  <c:v>0.86</c:v>
                </c:pt>
                <c:pt idx="740">
                  <c:v>0.86029999999999995</c:v>
                </c:pt>
                <c:pt idx="741">
                  <c:v>0.86050000000000004</c:v>
                </c:pt>
                <c:pt idx="742">
                  <c:v>0.86260000000000003</c:v>
                </c:pt>
                <c:pt idx="743">
                  <c:v>0.86380000000000001</c:v>
                </c:pt>
                <c:pt idx="744">
                  <c:v>0.86480000000000001</c:v>
                </c:pt>
                <c:pt idx="745">
                  <c:v>0.86539999999999995</c:v>
                </c:pt>
                <c:pt idx="746">
                  <c:v>0.86550000000000005</c:v>
                </c:pt>
                <c:pt idx="747">
                  <c:v>0.86729999999999996</c:v>
                </c:pt>
                <c:pt idx="748">
                  <c:v>0.87250000000000005</c:v>
                </c:pt>
                <c:pt idx="749">
                  <c:v>0.87270000000000003</c:v>
                </c:pt>
                <c:pt idx="750">
                  <c:v>0.87350000000000005</c:v>
                </c:pt>
                <c:pt idx="751">
                  <c:v>0.88149999999999995</c:v>
                </c:pt>
                <c:pt idx="752">
                  <c:v>0.88419999999999999</c:v>
                </c:pt>
                <c:pt idx="753">
                  <c:v>0.88629999999999998</c:v>
                </c:pt>
                <c:pt idx="754">
                  <c:v>0.88890000000000002</c:v>
                </c:pt>
                <c:pt idx="755">
                  <c:v>0.88929999999999998</c:v>
                </c:pt>
                <c:pt idx="756">
                  <c:v>0.89549999999999996</c:v>
                </c:pt>
                <c:pt idx="757">
                  <c:v>0.8962</c:v>
                </c:pt>
                <c:pt idx="758">
                  <c:v>0.89780000000000004</c:v>
                </c:pt>
                <c:pt idx="759">
                  <c:v>0.89800000000000002</c:v>
                </c:pt>
                <c:pt idx="760">
                  <c:v>0.89810000000000001</c:v>
                </c:pt>
                <c:pt idx="761">
                  <c:v>0.90010000000000001</c:v>
                </c:pt>
                <c:pt idx="762">
                  <c:v>0.90200000000000002</c:v>
                </c:pt>
                <c:pt idx="763">
                  <c:v>0.90290000000000004</c:v>
                </c:pt>
                <c:pt idx="764">
                  <c:v>0.90669999999999995</c:v>
                </c:pt>
                <c:pt idx="765">
                  <c:v>0.9073</c:v>
                </c:pt>
                <c:pt idx="766">
                  <c:v>0.90880000000000005</c:v>
                </c:pt>
                <c:pt idx="767">
                  <c:v>0.90920000000000001</c:v>
                </c:pt>
                <c:pt idx="768">
                  <c:v>0.91</c:v>
                </c:pt>
                <c:pt idx="769">
                  <c:v>0.91</c:v>
                </c:pt>
                <c:pt idx="770">
                  <c:v>0.91069999999999995</c:v>
                </c:pt>
                <c:pt idx="771">
                  <c:v>0.91220000000000001</c:v>
                </c:pt>
                <c:pt idx="772">
                  <c:v>0.91239999999999999</c:v>
                </c:pt>
                <c:pt idx="773">
                  <c:v>0.91400000000000003</c:v>
                </c:pt>
                <c:pt idx="774">
                  <c:v>0.9143</c:v>
                </c:pt>
                <c:pt idx="775">
                  <c:v>0.91439999999999999</c:v>
                </c:pt>
                <c:pt idx="776">
                  <c:v>0.9153</c:v>
                </c:pt>
                <c:pt idx="777">
                  <c:v>0.91710000000000003</c:v>
                </c:pt>
                <c:pt idx="778">
                  <c:v>0.92210000000000003</c:v>
                </c:pt>
                <c:pt idx="779">
                  <c:v>0.9224</c:v>
                </c:pt>
                <c:pt idx="780">
                  <c:v>0.92269999999999996</c:v>
                </c:pt>
                <c:pt idx="781">
                  <c:v>0.9234</c:v>
                </c:pt>
                <c:pt idx="782">
                  <c:v>0.92410000000000003</c:v>
                </c:pt>
                <c:pt idx="783">
                  <c:v>0.9264</c:v>
                </c:pt>
                <c:pt idx="784">
                  <c:v>0.92730000000000001</c:v>
                </c:pt>
                <c:pt idx="785">
                  <c:v>0.92979999999999996</c:v>
                </c:pt>
                <c:pt idx="786">
                  <c:v>0.93089999999999995</c:v>
                </c:pt>
                <c:pt idx="787">
                  <c:v>0.93600000000000005</c:v>
                </c:pt>
                <c:pt idx="788">
                  <c:v>0.93820000000000003</c:v>
                </c:pt>
                <c:pt idx="789">
                  <c:v>0.93979999999999997</c:v>
                </c:pt>
                <c:pt idx="790">
                  <c:v>0.94269999999999998</c:v>
                </c:pt>
                <c:pt idx="791">
                  <c:v>0.94369999999999998</c:v>
                </c:pt>
                <c:pt idx="792">
                  <c:v>0.94399999999999995</c:v>
                </c:pt>
                <c:pt idx="793">
                  <c:v>0.94420000000000004</c:v>
                </c:pt>
                <c:pt idx="794">
                  <c:v>0.94879999999999998</c:v>
                </c:pt>
                <c:pt idx="795">
                  <c:v>0.95350000000000001</c:v>
                </c:pt>
                <c:pt idx="796">
                  <c:v>0.95760000000000001</c:v>
                </c:pt>
                <c:pt idx="797">
                  <c:v>0.95860000000000001</c:v>
                </c:pt>
                <c:pt idx="798">
                  <c:v>0.96199999999999997</c:v>
                </c:pt>
                <c:pt idx="799">
                  <c:v>0.96260000000000001</c:v>
                </c:pt>
                <c:pt idx="800">
                  <c:v>0.9627</c:v>
                </c:pt>
                <c:pt idx="801">
                  <c:v>0.96319999999999995</c:v>
                </c:pt>
                <c:pt idx="802">
                  <c:v>0.96360000000000001</c:v>
                </c:pt>
                <c:pt idx="803">
                  <c:v>0.96489999999999998</c:v>
                </c:pt>
                <c:pt idx="804">
                  <c:v>0.96579999999999999</c:v>
                </c:pt>
                <c:pt idx="805">
                  <c:v>0.97540000000000004</c:v>
                </c:pt>
                <c:pt idx="806">
                  <c:v>0.97599999999999998</c:v>
                </c:pt>
                <c:pt idx="807">
                  <c:v>0.97599999999999998</c:v>
                </c:pt>
                <c:pt idx="808">
                  <c:v>0.97729999999999995</c:v>
                </c:pt>
                <c:pt idx="809">
                  <c:v>0.97809999999999997</c:v>
                </c:pt>
                <c:pt idx="810">
                  <c:v>0.98060000000000003</c:v>
                </c:pt>
                <c:pt idx="811">
                  <c:v>0.98209999999999997</c:v>
                </c:pt>
                <c:pt idx="812">
                  <c:v>0.98650000000000004</c:v>
                </c:pt>
                <c:pt idx="813">
                  <c:v>0.98780000000000001</c:v>
                </c:pt>
                <c:pt idx="814">
                  <c:v>0.98799999999999999</c:v>
                </c:pt>
                <c:pt idx="815">
                  <c:v>0.99070000000000003</c:v>
                </c:pt>
                <c:pt idx="816">
                  <c:v>0.99180000000000001</c:v>
                </c:pt>
                <c:pt idx="817">
                  <c:v>0.99390000000000001</c:v>
                </c:pt>
                <c:pt idx="818">
                  <c:v>0.99560000000000004</c:v>
                </c:pt>
                <c:pt idx="819">
                  <c:v>0.99739999999999995</c:v>
                </c:pt>
                <c:pt idx="820">
                  <c:v>1.0045999999999999</c:v>
                </c:pt>
                <c:pt idx="821">
                  <c:v>1.0049999999999999</c:v>
                </c:pt>
                <c:pt idx="822">
                  <c:v>1.0049999999999999</c:v>
                </c:pt>
                <c:pt idx="823">
                  <c:v>1.0095000000000001</c:v>
                </c:pt>
                <c:pt idx="824">
                  <c:v>1.0099</c:v>
                </c:pt>
                <c:pt idx="825">
                  <c:v>1.0116000000000001</c:v>
                </c:pt>
                <c:pt idx="826">
                  <c:v>1.0125</c:v>
                </c:pt>
                <c:pt idx="827">
                  <c:v>1.0130999999999999</c:v>
                </c:pt>
                <c:pt idx="828">
                  <c:v>1.0136000000000001</c:v>
                </c:pt>
                <c:pt idx="829">
                  <c:v>1.0143</c:v>
                </c:pt>
                <c:pt idx="830">
                  <c:v>1.0173000000000001</c:v>
                </c:pt>
                <c:pt idx="831">
                  <c:v>1.0216000000000001</c:v>
                </c:pt>
                <c:pt idx="832">
                  <c:v>1.0227999999999999</c:v>
                </c:pt>
                <c:pt idx="833">
                  <c:v>1.0246999999999999</c:v>
                </c:pt>
                <c:pt idx="834">
                  <c:v>1.0249999999999999</c:v>
                </c:pt>
                <c:pt idx="835">
                  <c:v>1.0257000000000001</c:v>
                </c:pt>
                <c:pt idx="836">
                  <c:v>1.0293000000000001</c:v>
                </c:pt>
                <c:pt idx="837">
                  <c:v>1.0321</c:v>
                </c:pt>
                <c:pt idx="838">
                  <c:v>1.0388999999999999</c:v>
                </c:pt>
                <c:pt idx="839">
                  <c:v>1.0398000000000001</c:v>
                </c:pt>
                <c:pt idx="840">
                  <c:v>1.0401</c:v>
                </c:pt>
                <c:pt idx="841">
                  <c:v>1.0407999999999999</c:v>
                </c:pt>
                <c:pt idx="842">
                  <c:v>1.0445</c:v>
                </c:pt>
                <c:pt idx="843">
                  <c:v>1.0475000000000001</c:v>
                </c:pt>
                <c:pt idx="844">
                  <c:v>1.0481</c:v>
                </c:pt>
                <c:pt idx="845">
                  <c:v>1.0496000000000001</c:v>
                </c:pt>
                <c:pt idx="846">
                  <c:v>1.0501</c:v>
                </c:pt>
                <c:pt idx="847">
                  <c:v>1.0517000000000001</c:v>
                </c:pt>
                <c:pt idx="848">
                  <c:v>1.0523</c:v>
                </c:pt>
                <c:pt idx="849">
                  <c:v>1.0526</c:v>
                </c:pt>
                <c:pt idx="850">
                  <c:v>1.0528</c:v>
                </c:pt>
                <c:pt idx="851">
                  <c:v>1.0535000000000001</c:v>
                </c:pt>
                <c:pt idx="852">
                  <c:v>1.0551999999999999</c:v>
                </c:pt>
                <c:pt idx="853">
                  <c:v>1.0570999999999999</c:v>
                </c:pt>
                <c:pt idx="854">
                  <c:v>1.0607</c:v>
                </c:pt>
                <c:pt idx="855">
                  <c:v>1.0611999999999999</c:v>
                </c:pt>
                <c:pt idx="856">
                  <c:v>1.0627</c:v>
                </c:pt>
                <c:pt idx="857">
                  <c:v>1.0632999999999999</c:v>
                </c:pt>
                <c:pt idx="858">
                  <c:v>1.0639000000000001</c:v>
                </c:pt>
                <c:pt idx="859">
                  <c:v>1.0705</c:v>
                </c:pt>
                <c:pt idx="860">
                  <c:v>1.0794999999999999</c:v>
                </c:pt>
                <c:pt idx="861">
                  <c:v>1.0814999999999999</c:v>
                </c:pt>
                <c:pt idx="862">
                  <c:v>1.0824</c:v>
                </c:pt>
                <c:pt idx="863">
                  <c:v>1.0843</c:v>
                </c:pt>
                <c:pt idx="864">
                  <c:v>1.0907</c:v>
                </c:pt>
                <c:pt idx="865">
                  <c:v>1.0934999999999999</c:v>
                </c:pt>
                <c:pt idx="866">
                  <c:v>1.0940000000000001</c:v>
                </c:pt>
                <c:pt idx="867">
                  <c:v>1.0963000000000001</c:v>
                </c:pt>
                <c:pt idx="868">
                  <c:v>1.0971</c:v>
                </c:pt>
                <c:pt idx="869">
                  <c:v>1.0995999999999999</c:v>
                </c:pt>
                <c:pt idx="870">
                  <c:v>1.1017999999999999</c:v>
                </c:pt>
                <c:pt idx="871">
                  <c:v>1.1017999999999999</c:v>
                </c:pt>
                <c:pt idx="872">
                  <c:v>1.1022000000000001</c:v>
                </c:pt>
                <c:pt idx="873">
                  <c:v>1.1064000000000001</c:v>
                </c:pt>
                <c:pt idx="874">
                  <c:v>1.1105</c:v>
                </c:pt>
                <c:pt idx="875">
                  <c:v>1.111</c:v>
                </c:pt>
                <c:pt idx="876">
                  <c:v>1.1123000000000001</c:v>
                </c:pt>
                <c:pt idx="877">
                  <c:v>1.1180000000000001</c:v>
                </c:pt>
                <c:pt idx="878">
                  <c:v>1.1188</c:v>
                </c:pt>
                <c:pt idx="879">
                  <c:v>1.1194999999999999</c:v>
                </c:pt>
                <c:pt idx="880">
                  <c:v>1.1209</c:v>
                </c:pt>
                <c:pt idx="881">
                  <c:v>1.1236999999999999</c:v>
                </c:pt>
                <c:pt idx="882">
                  <c:v>1.1236999999999999</c:v>
                </c:pt>
                <c:pt idx="883">
                  <c:v>1.1238999999999999</c:v>
                </c:pt>
                <c:pt idx="884">
                  <c:v>1.1285000000000001</c:v>
                </c:pt>
                <c:pt idx="885">
                  <c:v>1.1299999999999999</c:v>
                </c:pt>
                <c:pt idx="886">
                  <c:v>1.1311</c:v>
                </c:pt>
                <c:pt idx="887">
                  <c:v>1.1321000000000001</c:v>
                </c:pt>
                <c:pt idx="888">
                  <c:v>1.1324000000000001</c:v>
                </c:pt>
                <c:pt idx="889">
                  <c:v>1.1332</c:v>
                </c:pt>
                <c:pt idx="890">
                  <c:v>1.1351</c:v>
                </c:pt>
                <c:pt idx="891">
                  <c:v>1.1352</c:v>
                </c:pt>
                <c:pt idx="892">
                  <c:v>1.1357999999999999</c:v>
                </c:pt>
                <c:pt idx="893">
                  <c:v>1.1364000000000001</c:v>
                </c:pt>
                <c:pt idx="894">
                  <c:v>1.1375</c:v>
                </c:pt>
                <c:pt idx="895">
                  <c:v>1.1422000000000001</c:v>
                </c:pt>
                <c:pt idx="896">
                  <c:v>1.1429</c:v>
                </c:pt>
                <c:pt idx="897">
                  <c:v>1.1496</c:v>
                </c:pt>
                <c:pt idx="898">
                  <c:v>1.1500999999999999</c:v>
                </c:pt>
                <c:pt idx="899">
                  <c:v>1.1503000000000001</c:v>
                </c:pt>
                <c:pt idx="900">
                  <c:v>1.1515</c:v>
                </c:pt>
                <c:pt idx="901">
                  <c:v>1.1516</c:v>
                </c:pt>
                <c:pt idx="902">
                  <c:v>1.1548</c:v>
                </c:pt>
                <c:pt idx="903">
                  <c:v>1.1629</c:v>
                </c:pt>
                <c:pt idx="904">
                  <c:v>1.1645000000000001</c:v>
                </c:pt>
                <c:pt idx="905">
                  <c:v>1.1661999999999999</c:v>
                </c:pt>
                <c:pt idx="906">
                  <c:v>1.1679999999999999</c:v>
                </c:pt>
                <c:pt idx="907">
                  <c:v>1.1681999999999999</c:v>
                </c:pt>
                <c:pt idx="908">
                  <c:v>1.1689000000000001</c:v>
                </c:pt>
                <c:pt idx="909">
                  <c:v>1.1695</c:v>
                </c:pt>
                <c:pt idx="910">
                  <c:v>1.173</c:v>
                </c:pt>
                <c:pt idx="911">
                  <c:v>1.1738999999999999</c:v>
                </c:pt>
                <c:pt idx="912">
                  <c:v>1.1769000000000001</c:v>
                </c:pt>
                <c:pt idx="913">
                  <c:v>1.1828000000000001</c:v>
                </c:pt>
                <c:pt idx="914">
                  <c:v>1.1832</c:v>
                </c:pt>
                <c:pt idx="915">
                  <c:v>1.1849000000000001</c:v>
                </c:pt>
                <c:pt idx="916">
                  <c:v>1.1867000000000001</c:v>
                </c:pt>
                <c:pt idx="917">
                  <c:v>1.1900999999999999</c:v>
                </c:pt>
                <c:pt idx="918">
                  <c:v>1.1918</c:v>
                </c:pt>
                <c:pt idx="919">
                  <c:v>1.1928000000000001</c:v>
                </c:pt>
                <c:pt idx="920">
                  <c:v>1.1989000000000001</c:v>
                </c:pt>
                <c:pt idx="921">
                  <c:v>1.1998</c:v>
                </c:pt>
                <c:pt idx="922">
                  <c:v>1.2021999999999999</c:v>
                </c:pt>
                <c:pt idx="923">
                  <c:v>1.2031000000000001</c:v>
                </c:pt>
                <c:pt idx="924">
                  <c:v>1.2043999999999999</c:v>
                </c:pt>
                <c:pt idx="925">
                  <c:v>1.2058</c:v>
                </c:pt>
                <c:pt idx="926">
                  <c:v>1.2077</c:v>
                </c:pt>
                <c:pt idx="927">
                  <c:v>1.2078</c:v>
                </c:pt>
                <c:pt idx="928">
                  <c:v>1.2084999999999999</c:v>
                </c:pt>
                <c:pt idx="929">
                  <c:v>1.2103999999999999</c:v>
                </c:pt>
                <c:pt idx="930">
                  <c:v>1.2108000000000001</c:v>
                </c:pt>
                <c:pt idx="931">
                  <c:v>1.2126999999999999</c:v>
                </c:pt>
                <c:pt idx="932">
                  <c:v>1.2129000000000001</c:v>
                </c:pt>
                <c:pt idx="933">
                  <c:v>1.2136</c:v>
                </c:pt>
                <c:pt idx="934">
                  <c:v>1.2152000000000001</c:v>
                </c:pt>
                <c:pt idx="935">
                  <c:v>1.2162999999999999</c:v>
                </c:pt>
                <c:pt idx="936">
                  <c:v>1.2165999999999999</c:v>
                </c:pt>
                <c:pt idx="937">
                  <c:v>1.2174</c:v>
                </c:pt>
                <c:pt idx="938">
                  <c:v>1.218</c:v>
                </c:pt>
                <c:pt idx="939">
                  <c:v>1.2194</c:v>
                </c:pt>
                <c:pt idx="940">
                  <c:v>1.2209000000000001</c:v>
                </c:pt>
                <c:pt idx="941">
                  <c:v>1.2238</c:v>
                </c:pt>
                <c:pt idx="942">
                  <c:v>1.2243999999999999</c:v>
                </c:pt>
                <c:pt idx="943">
                  <c:v>1.2256</c:v>
                </c:pt>
                <c:pt idx="944">
                  <c:v>1.2263999999999999</c:v>
                </c:pt>
                <c:pt idx="945">
                  <c:v>1.2291000000000001</c:v>
                </c:pt>
                <c:pt idx="946">
                  <c:v>1.2350000000000001</c:v>
                </c:pt>
                <c:pt idx="947">
                  <c:v>1.236</c:v>
                </c:pt>
                <c:pt idx="948">
                  <c:v>1.2366999999999999</c:v>
                </c:pt>
                <c:pt idx="949">
                  <c:v>1.2381</c:v>
                </c:pt>
                <c:pt idx="950">
                  <c:v>1.2397</c:v>
                </c:pt>
                <c:pt idx="951">
                  <c:v>1.2415</c:v>
                </c:pt>
                <c:pt idx="952">
                  <c:v>1.2432000000000001</c:v>
                </c:pt>
                <c:pt idx="953">
                  <c:v>1.2499</c:v>
                </c:pt>
                <c:pt idx="954">
                  <c:v>1.2573000000000001</c:v>
                </c:pt>
                <c:pt idx="955">
                  <c:v>1.2630999999999999</c:v>
                </c:pt>
                <c:pt idx="956">
                  <c:v>1.2642</c:v>
                </c:pt>
                <c:pt idx="957">
                  <c:v>1.2645</c:v>
                </c:pt>
                <c:pt idx="958">
                  <c:v>1.2649999999999999</c:v>
                </c:pt>
                <c:pt idx="959">
                  <c:v>1.2653000000000001</c:v>
                </c:pt>
                <c:pt idx="960">
                  <c:v>1.2676000000000001</c:v>
                </c:pt>
                <c:pt idx="961">
                  <c:v>1.2685</c:v>
                </c:pt>
                <c:pt idx="962">
                  <c:v>1.27</c:v>
                </c:pt>
                <c:pt idx="963">
                  <c:v>1.2708999999999999</c:v>
                </c:pt>
                <c:pt idx="964">
                  <c:v>1.2747999999999999</c:v>
                </c:pt>
                <c:pt idx="965">
                  <c:v>1.2751999999999999</c:v>
                </c:pt>
                <c:pt idx="966">
                  <c:v>1.278</c:v>
                </c:pt>
                <c:pt idx="967">
                  <c:v>1.2799</c:v>
                </c:pt>
                <c:pt idx="968">
                  <c:v>1.2814000000000001</c:v>
                </c:pt>
                <c:pt idx="969">
                  <c:v>1.2817000000000001</c:v>
                </c:pt>
                <c:pt idx="970">
                  <c:v>1.2836000000000001</c:v>
                </c:pt>
                <c:pt idx="971">
                  <c:v>1.2864</c:v>
                </c:pt>
                <c:pt idx="972">
                  <c:v>1.2873000000000001</c:v>
                </c:pt>
                <c:pt idx="973">
                  <c:v>1.2874000000000001</c:v>
                </c:pt>
                <c:pt idx="974">
                  <c:v>1.2888999999999999</c:v>
                </c:pt>
                <c:pt idx="975">
                  <c:v>1.2934000000000001</c:v>
                </c:pt>
                <c:pt idx="976">
                  <c:v>1.2977000000000001</c:v>
                </c:pt>
                <c:pt idx="977">
                  <c:v>1.2998000000000001</c:v>
                </c:pt>
                <c:pt idx="978">
                  <c:v>1.3006</c:v>
                </c:pt>
                <c:pt idx="979">
                  <c:v>1.3021</c:v>
                </c:pt>
                <c:pt idx="980">
                  <c:v>1.3039000000000001</c:v>
                </c:pt>
                <c:pt idx="981">
                  <c:v>1.3058000000000001</c:v>
                </c:pt>
                <c:pt idx="982">
                  <c:v>1.3068</c:v>
                </c:pt>
                <c:pt idx="983">
                  <c:v>1.3070999999999999</c:v>
                </c:pt>
                <c:pt idx="984">
                  <c:v>1.3075000000000001</c:v>
                </c:pt>
                <c:pt idx="985">
                  <c:v>1.3109</c:v>
                </c:pt>
                <c:pt idx="986">
                  <c:v>1.3151999999999999</c:v>
                </c:pt>
                <c:pt idx="987">
                  <c:v>1.3174999999999999</c:v>
                </c:pt>
                <c:pt idx="988">
                  <c:v>1.319</c:v>
                </c:pt>
                <c:pt idx="989">
                  <c:v>1.3201000000000001</c:v>
                </c:pt>
                <c:pt idx="990">
                  <c:v>1.3205</c:v>
                </c:pt>
                <c:pt idx="991">
                  <c:v>1.3229</c:v>
                </c:pt>
                <c:pt idx="992">
                  <c:v>1.3238000000000001</c:v>
                </c:pt>
                <c:pt idx="993">
                  <c:v>1.3269</c:v>
                </c:pt>
                <c:pt idx="994">
                  <c:v>1.3270999999999999</c:v>
                </c:pt>
                <c:pt idx="995">
                  <c:v>1.3271999999999999</c:v>
                </c:pt>
                <c:pt idx="996">
                  <c:v>1.3284</c:v>
                </c:pt>
                <c:pt idx="997">
                  <c:v>1.3295999999999999</c:v>
                </c:pt>
                <c:pt idx="998">
                  <c:v>1.331</c:v>
                </c:pt>
                <c:pt idx="999">
                  <c:v>1.3320000000000001</c:v>
                </c:pt>
                <c:pt idx="1000">
                  <c:v>1.3358000000000001</c:v>
                </c:pt>
                <c:pt idx="1001">
                  <c:v>1.3463000000000001</c:v>
                </c:pt>
                <c:pt idx="1002">
                  <c:v>1.3468</c:v>
                </c:pt>
                <c:pt idx="1003">
                  <c:v>1.3471</c:v>
                </c:pt>
                <c:pt idx="1004">
                  <c:v>1.3482000000000001</c:v>
                </c:pt>
                <c:pt idx="1005">
                  <c:v>1.3545</c:v>
                </c:pt>
                <c:pt idx="1006">
                  <c:v>1.3552</c:v>
                </c:pt>
                <c:pt idx="1007">
                  <c:v>1.3552999999999999</c:v>
                </c:pt>
                <c:pt idx="1008">
                  <c:v>1.3568</c:v>
                </c:pt>
                <c:pt idx="1009">
                  <c:v>1.3579000000000001</c:v>
                </c:pt>
                <c:pt idx="1010">
                  <c:v>1.3579000000000001</c:v>
                </c:pt>
                <c:pt idx="1011">
                  <c:v>1.3591</c:v>
                </c:pt>
                <c:pt idx="1012">
                  <c:v>1.3594999999999999</c:v>
                </c:pt>
                <c:pt idx="1013">
                  <c:v>1.3648</c:v>
                </c:pt>
                <c:pt idx="1014">
                  <c:v>1.3669</c:v>
                </c:pt>
                <c:pt idx="1015">
                  <c:v>1.3688</c:v>
                </c:pt>
                <c:pt idx="1016">
                  <c:v>1.3705000000000001</c:v>
                </c:pt>
                <c:pt idx="1017">
                  <c:v>1.3707</c:v>
                </c:pt>
                <c:pt idx="1018">
                  <c:v>1.3713</c:v>
                </c:pt>
                <c:pt idx="1019">
                  <c:v>1.3714</c:v>
                </c:pt>
                <c:pt idx="1020">
                  <c:v>1.3715999999999999</c:v>
                </c:pt>
                <c:pt idx="1021">
                  <c:v>1.3734999999999999</c:v>
                </c:pt>
                <c:pt idx="1022">
                  <c:v>1.3740000000000001</c:v>
                </c:pt>
                <c:pt idx="1023">
                  <c:v>1.3743000000000001</c:v>
                </c:pt>
                <c:pt idx="1024">
                  <c:v>1.3746</c:v>
                </c:pt>
                <c:pt idx="1025">
                  <c:v>1.3764000000000001</c:v>
                </c:pt>
                <c:pt idx="1026">
                  <c:v>1.3772</c:v>
                </c:pt>
                <c:pt idx="1027">
                  <c:v>1.3775999999999999</c:v>
                </c:pt>
                <c:pt idx="1028">
                  <c:v>1.3776999999999999</c:v>
                </c:pt>
                <c:pt idx="1029">
                  <c:v>1.3807</c:v>
                </c:pt>
                <c:pt idx="1030">
                  <c:v>1.3818999999999999</c:v>
                </c:pt>
                <c:pt idx="1031">
                  <c:v>1.3856999999999999</c:v>
                </c:pt>
                <c:pt idx="1032">
                  <c:v>1.3859999999999999</c:v>
                </c:pt>
                <c:pt idx="1033">
                  <c:v>1.3873</c:v>
                </c:pt>
                <c:pt idx="1034">
                  <c:v>1.3894</c:v>
                </c:pt>
                <c:pt idx="1035">
                  <c:v>1.39</c:v>
                </c:pt>
                <c:pt idx="1036">
                  <c:v>1.39</c:v>
                </c:pt>
                <c:pt idx="1037">
                  <c:v>1.3918999999999999</c:v>
                </c:pt>
                <c:pt idx="1038">
                  <c:v>1.3932</c:v>
                </c:pt>
                <c:pt idx="1039">
                  <c:v>1.3935</c:v>
                </c:pt>
                <c:pt idx="1040">
                  <c:v>1.3948</c:v>
                </c:pt>
                <c:pt idx="1041">
                  <c:v>1.3951</c:v>
                </c:pt>
                <c:pt idx="1042">
                  <c:v>1.3968</c:v>
                </c:pt>
                <c:pt idx="1043">
                  <c:v>1.3976999999999999</c:v>
                </c:pt>
                <c:pt idx="1044">
                  <c:v>1.3987000000000001</c:v>
                </c:pt>
                <c:pt idx="1045">
                  <c:v>1.399</c:v>
                </c:pt>
                <c:pt idx="1046">
                  <c:v>1.4000999999999999</c:v>
                </c:pt>
                <c:pt idx="1047">
                  <c:v>1.4013</c:v>
                </c:pt>
                <c:pt idx="1048">
                  <c:v>1.401799999999999</c:v>
                </c:pt>
                <c:pt idx="1049">
                  <c:v>1.4032</c:v>
                </c:pt>
                <c:pt idx="1050">
                  <c:v>1.4051</c:v>
                </c:pt>
                <c:pt idx="1051">
                  <c:v>1.4088000000000001</c:v>
                </c:pt>
                <c:pt idx="1052">
                  <c:v>1.4089</c:v>
                </c:pt>
                <c:pt idx="1053">
                  <c:v>1.4093</c:v>
                </c:pt>
                <c:pt idx="1054">
                  <c:v>1.4114</c:v>
                </c:pt>
                <c:pt idx="1055">
                  <c:v>1.4135</c:v>
                </c:pt>
                <c:pt idx="1056">
                  <c:v>1.4178999999999991</c:v>
                </c:pt>
                <c:pt idx="1057">
                  <c:v>1.4194</c:v>
                </c:pt>
                <c:pt idx="1058">
                  <c:v>1.4198</c:v>
                </c:pt>
                <c:pt idx="1059">
                  <c:v>1.4201999999999999</c:v>
                </c:pt>
                <c:pt idx="1060">
                  <c:v>1.4218999999999991</c:v>
                </c:pt>
                <c:pt idx="1061">
                  <c:v>1.425</c:v>
                </c:pt>
                <c:pt idx="1062">
                  <c:v>1.4258</c:v>
                </c:pt>
                <c:pt idx="1063">
                  <c:v>1.4278999999999991</c:v>
                </c:pt>
                <c:pt idx="1064">
                  <c:v>1.4314</c:v>
                </c:pt>
                <c:pt idx="1065">
                  <c:v>1.4316</c:v>
                </c:pt>
                <c:pt idx="1066">
                  <c:v>1.4323999999999999</c:v>
                </c:pt>
                <c:pt idx="1067">
                  <c:v>1.4404999999999999</c:v>
                </c:pt>
                <c:pt idx="1068">
                  <c:v>1.4412</c:v>
                </c:pt>
                <c:pt idx="1069">
                  <c:v>1.4422999999999999</c:v>
                </c:pt>
                <c:pt idx="1070">
                  <c:v>1.4436</c:v>
                </c:pt>
                <c:pt idx="1071">
                  <c:v>1.4456</c:v>
                </c:pt>
                <c:pt idx="1072">
                  <c:v>1.4492</c:v>
                </c:pt>
                <c:pt idx="1073">
                  <c:v>1.4496</c:v>
                </c:pt>
                <c:pt idx="1074">
                  <c:v>1.454</c:v>
                </c:pt>
                <c:pt idx="1075">
                  <c:v>1.4557</c:v>
                </c:pt>
                <c:pt idx="1076">
                  <c:v>1.4560999999999999</c:v>
                </c:pt>
                <c:pt idx="1077">
                  <c:v>1.4578</c:v>
                </c:pt>
                <c:pt idx="1078">
                  <c:v>1.4603999999999999</c:v>
                </c:pt>
                <c:pt idx="1079">
                  <c:v>1.4639</c:v>
                </c:pt>
                <c:pt idx="1080">
                  <c:v>1.4693000000000001</c:v>
                </c:pt>
                <c:pt idx="1081">
                  <c:v>1.4694</c:v>
                </c:pt>
                <c:pt idx="1082">
                  <c:v>1.4702</c:v>
                </c:pt>
                <c:pt idx="1083">
                  <c:v>1.4733000000000001</c:v>
                </c:pt>
                <c:pt idx="1084">
                  <c:v>1.4737</c:v>
                </c:pt>
                <c:pt idx="1085">
                  <c:v>1.4752000000000001</c:v>
                </c:pt>
                <c:pt idx="1086">
                  <c:v>1.4761</c:v>
                </c:pt>
                <c:pt idx="1087">
                  <c:v>1.4782</c:v>
                </c:pt>
                <c:pt idx="1088">
                  <c:v>1.4802999999999999</c:v>
                </c:pt>
                <c:pt idx="1089">
                  <c:v>1.4819</c:v>
                </c:pt>
                <c:pt idx="1090">
                  <c:v>1.4823999999999999</c:v>
                </c:pt>
                <c:pt idx="1091">
                  <c:v>1.484</c:v>
                </c:pt>
                <c:pt idx="1092">
                  <c:v>1.4876</c:v>
                </c:pt>
                <c:pt idx="1093">
                  <c:v>1.4883</c:v>
                </c:pt>
                <c:pt idx="1094">
                  <c:v>1.4905999999999999</c:v>
                </c:pt>
                <c:pt idx="1095">
                  <c:v>1.4943</c:v>
                </c:pt>
                <c:pt idx="1096">
                  <c:v>1.4983</c:v>
                </c:pt>
                <c:pt idx="1097">
                  <c:v>1.4995000000000001</c:v>
                </c:pt>
                <c:pt idx="1098">
                  <c:v>1.5014000000000001</c:v>
                </c:pt>
                <c:pt idx="1099">
                  <c:v>1.5014000000000001</c:v>
                </c:pt>
                <c:pt idx="1100">
                  <c:v>1.5016</c:v>
                </c:pt>
                <c:pt idx="1101">
                  <c:v>1.5029999999999999</c:v>
                </c:pt>
                <c:pt idx="1102">
                  <c:v>1.5031000000000001</c:v>
                </c:pt>
                <c:pt idx="1103">
                  <c:v>1.5049999999999999</c:v>
                </c:pt>
                <c:pt idx="1104">
                  <c:v>1.5051000000000001</c:v>
                </c:pt>
                <c:pt idx="1105">
                  <c:v>1.506</c:v>
                </c:pt>
                <c:pt idx="1106">
                  <c:v>1.5106999999999999</c:v>
                </c:pt>
                <c:pt idx="1107">
                  <c:v>1.5108999999999999</c:v>
                </c:pt>
                <c:pt idx="1108">
                  <c:v>1.5145999999999999</c:v>
                </c:pt>
                <c:pt idx="1109">
                  <c:v>1.5155000000000001</c:v>
                </c:pt>
                <c:pt idx="1110">
                  <c:v>1.516</c:v>
                </c:pt>
                <c:pt idx="1111">
                  <c:v>1.5266999999999999</c:v>
                </c:pt>
                <c:pt idx="1112">
                  <c:v>1.5288999999999999</c:v>
                </c:pt>
                <c:pt idx="1113">
                  <c:v>1.5326</c:v>
                </c:pt>
                <c:pt idx="1114">
                  <c:v>1.5378000000000001</c:v>
                </c:pt>
                <c:pt idx="1115">
                  <c:v>1.5395000000000001</c:v>
                </c:pt>
                <c:pt idx="1116">
                  <c:v>1.542</c:v>
                </c:pt>
                <c:pt idx="1117">
                  <c:v>1.5426</c:v>
                </c:pt>
                <c:pt idx="1118">
                  <c:v>1.5438000000000001</c:v>
                </c:pt>
                <c:pt idx="1119">
                  <c:v>1.5448</c:v>
                </c:pt>
                <c:pt idx="1120">
                  <c:v>1.5489999999999999</c:v>
                </c:pt>
                <c:pt idx="1121">
                  <c:v>1.5491999999999999</c:v>
                </c:pt>
                <c:pt idx="1122">
                  <c:v>1.5507</c:v>
                </c:pt>
                <c:pt idx="1123">
                  <c:v>1.5525</c:v>
                </c:pt>
                <c:pt idx="1124">
                  <c:v>1.5531999999999999</c:v>
                </c:pt>
                <c:pt idx="1125">
                  <c:v>1.5548</c:v>
                </c:pt>
                <c:pt idx="1126">
                  <c:v>1.5565</c:v>
                </c:pt>
                <c:pt idx="1127">
                  <c:v>1.5672999999999999</c:v>
                </c:pt>
                <c:pt idx="1128">
                  <c:v>1.5679000000000001</c:v>
                </c:pt>
                <c:pt idx="1129">
                  <c:v>1.5684</c:v>
                </c:pt>
                <c:pt idx="1130">
                  <c:v>1.569</c:v>
                </c:pt>
                <c:pt idx="1131">
                  <c:v>1.5697000000000001</c:v>
                </c:pt>
                <c:pt idx="1132">
                  <c:v>1.5701000000000001</c:v>
                </c:pt>
                <c:pt idx="1133">
                  <c:v>1.573</c:v>
                </c:pt>
                <c:pt idx="1134">
                  <c:v>1.5798000000000001</c:v>
                </c:pt>
                <c:pt idx="1135">
                  <c:v>1.5808</c:v>
                </c:pt>
                <c:pt idx="1136">
                  <c:v>1.5818000000000001</c:v>
                </c:pt>
                <c:pt idx="1137">
                  <c:v>1.5819000000000001</c:v>
                </c:pt>
                <c:pt idx="1138">
                  <c:v>1.5845</c:v>
                </c:pt>
                <c:pt idx="1139">
                  <c:v>1.5863</c:v>
                </c:pt>
                <c:pt idx="1140">
                  <c:v>1.5866</c:v>
                </c:pt>
                <c:pt idx="1141">
                  <c:v>1.5869</c:v>
                </c:pt>
                <c:pt idx="1142">
                  <c:v>1.5875999999999999</c:v>
                </c:pt>
                <c:pt idx="1143">
                  <c:v>1.5887</c:v>
                </c:pt>
                <c:pt idx="1144">
                  <c:v>1.5903</c:v>
                </c:pt>
                <c:pt idx="1145">
                  <c:v>1.5908</c:v>
                </c:pt>
                <c:pt idx="1146">
                  <c:v>1.5952999999999999</c:v>
                </c:pt>
                <c:pt idx="1147">
                  <c:v>1.5953999999999999</c:v>
                </c:pt>
                <c:pt idx="1148">
                  <c:v>1.5968</c:v>
                </c:pt>
                <c:pt idx="1149">
                  <c:v>1.5978000000000001</c:v>
                </c:pt>
                <c:pt idx="1150">
                  <c:v>1.5988</c:v>
                </c:pt>
                <c:pt idx="1151">
                  <c:v>1.5991</c:v>
                </c:pt>
                <c:pt idx="1152">
                  <c:v>1.5995999999999999</c:v>
                </c:pt>
                <c:pt idx="1153">
                  <c:v>1.6005</c:v>
                </c:pt>
                <c:pt idx="1154">
                  <c:v>1.601</c:v>
                </c:pt>
                <c:pt idx="1155">
                  <c:v>1.6017999999999999</c:v>
                </c:pt>
                <c:pt idx="1156">
                  <c:v>1.6025</c:v>
                </c:pt>
                <c:pt idx="1157">
                  <c:v>1.603</c:v>
                </c:pt>
                <c:pt idx="1158">
                  <c:v>1.6044</c:v>
                </c:pt>
                <c:pt idx="1159">
                  <c:v>1.6084000000000001</c:v>
                </c:pt>
                <c:pt idx="1160">
                  <c:v>1.6104000000000001</c:v>
                </c:pt>
                <c:pt idx="1161">
                  <c:v>1.6113999999999999</c:v>
                </c:pt>
                <c:pt idx="1162">
                  <c:v>1.6122000000000001</c:v>
                </c:pt>
                <c:pt idx="1163">
                  <c:v>1.6133999999999999</c:v>
                </c:pt>
                <c:pt idx="1164">
                  <c:v>1.6136999999999999</c:v>
                </c:pt>
                <c:pt idx="1165">
                  <c:v>1.6151</c:v>
                </c:pt>
                <c:pt idx="1166">
                  <c:v>1.6240000000000001</c:v>
                </c:pt>
                <c:pt idx="1167">
                  <c:v>1.6268</c:v>
                </c:pt>
                <c:pt idx="1168">
                  <c:v>1.6273</c:v>
                </c:pt>
                <c:pt idx="1169">
                  <c:v>1.6281000000000001</c:v>
                </c:pt>
                <c:pt idx="1170">
                  <c:v>1.6294</c:v>
                </c:pt>
                <c:pt idx="1171">
                  <c:v>1.6294999999999999</c:v>
                </c:pt>
                <c:pt idx="1172">
                  <c:v>1.6298999999999999</c:v>
                </c:pt>
                <c:pt idx="1173">
                  <c:v>1.6307</c:v>
                </c:pt>
                <c:pt idx="1174">
                  <c:v>1.6315</c:v>
                </c:pt>
                <c:pt idx="1175">
                  <c:v>1.6367</c:v>
                </c:pt>
                <c:pt idx="1176">
                  <c:v>1.6375999999999999</c:v>
                </c:pt>
                <c:pt idx="1177">
                  <c:v>1.6377999999999999</c:v>
                </c:pt>
                <c:pt idx="1178">
                  <c:v>1.639</c:v>
                </c:pt>
                <c:pt idx="1179">
                  <c:v>1.6440999999999999</c:v>
                </c:pt>
                <c:pt idx="1180">
                  <c:v>1.6442000000000001</c:v>
                </c:pt>
                <c:pt idx="1181">
                  <c:v>1.6444000000000001</c:v>
                </c:pt>
                <c:pt idx="1182">
                  <c:v>1.6472</c:v>
                </c:pt>
                <c:pt idx="1183">
                  <c:v>1.6494</c:v>
                </c:pt>
                <c:pt idx="1184">
                  <c:v>1.6501999999999999</c:v>
                </c:pt>
                <c:pt idx="1185">
                  <c:v>1.6534</c:v>
                </c:pt>
                <c:pt idx="1186">
                  <c:v>1.6544000000000001</c:v>
                </c:pt>
                <c:pt idx="1187">
                  <c:v>1.6575</c:v>
                </c:pt>
                <c:pt idx="1188">
                  <c:v>1.6577</c:v>
                </c:pt>
                <c:pt idx="1189">
                  <c:v>1.6586000000000001</c:v>
                </c:pt>
                <c:pt idx="1190">
                  <c:v>1.6665000000000001</c:v>
                </c:pt>
                <c:pt idx="1191">
                  <c:v>1.6673</c:v>
                </c:pt>
                <c:pt idx="1192">
                  <c:v>1.6694</c:v>
                </c:pt>
                <c:pt idx="1193">
                  <c:v>1.6695</c:v>
                </c:pt>
                <c:pt idx="1194">
                  <c:v>1.6698999999999999</c:v>
                </c:pt>
                <c:pt idx="1195">
                  <c:v>1.6737</c:v>
                </c:pt>
                <c:pt idx="1196">
                  <c:v>1.6751</c:v>
                </c:pt>
                <c:pt idx="1197">
                  <c:v>1.6757</c:v>
                </c:pt>
                <c:pt idx="1198">
                  <c:v>1.6820999999999999</c:v>
                </c:pt>
                <c:pt idx="1199">
                  <c:v>1.6826000000000001</c:v>
                </c:pt>
                <c:pt idx="1200">
                  <c:v>1.6842999999999999</c:v>
                </c:pt>
                <c:pt idx="1201">
                  <c:v>1.6868000000000001</c:v>
                </c:pt>
                <c:pt idx="1202">
                  <c:v>1.6875</c:v>
                </c:pt>
                <c:pt idx="1203">
                  <c:v>1.6893</c:v>
                </c:pt>
                <c:pt idx="1204">
                  <c:v>1.6929000000000001</c:v>
                </c:pt>
                <c:pt idx="1205">
                  <c:v>1.6934</c:v>
                </c:pt>
                <c:pt idx="1206">
                  <c:v>1.6943999999999999</c:v>
                </c:pt>
                <c:pt idx="1207">
                  <c:v>1.6964999999999999</c:v>
                </c:pt>
                <c:pt idx="1208">
                  <c:v>1.6971000000000001</c:v>
                </c:pt>
                <c:pt idx="1209">
                  <c:v>1.7048000000000001</c:v>
                </c:pt>
                <c:pt idx="1210">
                  <c:v>1.7067000000000001</c:v>
                </c:pt>
                <c:pt idx="1211">
                  <c:v>1.7069000000000001</c:v>
                </c:pt>
                <c:pt idx="1212">
                  <c:v>1.7093</c:v>
                </c:pt>
                <c:pt idx="1213">
                  <c:v>1.7124999999999999</c:v>
                </c:pt>
                <c:pt idx="1214">
                  <c:v>1.7131000000000001</c:v>
                </c:pt>
                <c:pt idx="1215">
                  <c:v>1.7137</c:v>
                </c:pt>
                <c:pt idx="1216">
                  <c:v>1.714</c:v>
                </c:pt>
                <c:pt idx="1217">
                  <c:v>1.7146999999999999</c:v>
                </c:pt>
                <c:pt idx="1218">
                  <c:v>1.7149000000000001</c:v>
                </c:pt>
                <c:pt idx="1219">
                  <c:v>1.7150000000000001</c:v>
                </c:pt>
                <c:pt idx="1220">
                  <c:v>1.7164999999999999</c:v>
                </c:pt>
                <c:pt idx="1221">
                  <c:v>1.7176</c:v>
                </c:pt>
                <c:pt idx="1222">
                  <c:v>1.7178</c:v>
                </c:pt>
                <c:pt idx="1223">
                  <c:v>1.7181</c:v>
                </c:pt>
                <c:pt idx="1224">
                  <c:v>1.7191000000000001</c:v>
                </c:pt>
                <c:pt idx="1225">
                  <c:v>1.7199</c:v>
                </c:pt>
                <c:pt idx="1226">
                  <c:v>1.7246999999999999</c:v>
                </c:pt>
                <c:pt idx="1227">
                  <c:v>1.7271000000000001</c:v>
                </c:pt>
                <c:pt idx="1228">
                  <c:v>1.7273000000000001</c:v>
                </c:pt>
                <c:pt idx="1229">
                  <c:v>1.7273000000000001</c:v>
                </c:pt>
                <c:pt idx="1230">
                  <c:v>1.7282999999999999</c:v>
                </c:pt>
                <c:pt idx="1231">
                  <c:v>1.7316</c:v>
                </c:pt>
                <c:pt idx="1232">
                  <c:v>1.7318</c:v>
                </c:pt>
                <c:pt idx="1233">
                  <c:v>1.7357</c:v>
                </c:pt>
                <c:pt idx="1234">
                  <c:v>1.7374000000000001</c:v>
                </c:pt>
                <c:pt idx="1235">
                  <c:v>1.7378</c:v>
                </c:pt>
                <c:pt idx="1236">
                  <c:v>1.7384999999999999</c:v>
                </c:pt>
                <c:pt idx="1237">
                  <c:v>1.7439</c:v>
                </c:pt>
                <c:pt idx="1238">
                  <c:v>1.7461</c:v>
                </c:pt>
                <c:pt idx="1239">
                  <c:v>1.7478</c:v>
                </c:pt>
                <c:pt idx="1240">
                  <c:v>1.7482</c:v>
                </c:pt>
                <c:pt idx="1241">
                  <c:v>1.7522</c:v>
                </c:pt>
                <c:pt idx="1242">
                  <c:v>1.7541</c:v>
                </c:pt>
                <c:pt idx="1243">
                  <c:v>1.7543</c:v>
                </c:pt>
                <c:pt idx="1244">
                  <c:v>1.7544</c:v>
                </c:pt>
                <c:pt idx="1245">
                  <c:v>1.7547999999999999</c:v>
                </c:pt>
                <c:pt idx="1246">
                  <c:v>1.7565</c:v>
                </c:pt>
                <c:pt idx="1247">
                  <c:v>1.7574000000000001</c:v>
                </c:pt>
                <c:pt idx="1248">
                  <c:v>1.7583</c:v>
                </c:pt>
                <c:pt idx="1249">
                  <c:v>1.7584</c:v>
                </c:pt>
                <c:pt idx="1250">
                  <c:v>1.7596000000000001</c:v>
                </c:pt>
                <c:pt idx="1251">
                  <c:v>1.7621</c:v>
                </c:pt>
                <c:pt idx="1252">
                  <c:v>1.7638</c:v>
                </c:pt>
                <c:pt idx="1253">
                  <c:v>1.7654000000000001</c:v>
                </c:pt>
                <c:pt idx="1254">
                  <c:v>1.7667999999999999</c:v>
                </c:pt>
                <c:pt idx="1255">
                  <c:v>1.7678</c:v>
                </c:pt>
                <c:pt idx="1256">
                  <c:v>1.7682</c:v>
                </c:pt>
                <c:pt idx="1257">
                  <c:v>1.7702</c:v>
                </c:pt>
                <c:pt idx="1258">
                  <c:v>1.7705</c:v>
                </c:pt>
                <c:pt idx="1259">
                  <c:v>1.772</c:v>
                </c:pt>
                <c:pt idx="1260">
                  <c:v>1.7727999999999999</c:v>
                </c:pt>
                <c:pt idx="1261">
                  <c:v>1.7733000000000001</c:v>
                </c:pt>
                <c:pt idx="1262">
                  <c:v>1.7782</c:v>
                </c:pt>
                <c:pt idx="1263">
                  <c:v>1.7789999999999999</c:v>
                </c:pt>
                <c:pt idx="1264">
                  <c:v>1.7802</c:v>
                </c:pt>
                <c:pt idx="1265">
                  <c:v>1.7818000000000001</c:v>
                </c:pt>
                <c:pt idx="1266">
                  <c:v>1.7847</c:v>
                </c:pt>
                <c:pt idx="1267">
                  <c:v>1.7862</c:v>
                </c:pt>
                <c:pt idx="1268">
                  <c:v>1.7863</c:v>
                </c:pt>
                <c:pt idx="1269">
                  <c:v>1.7863</c:v>
                </c:pt>
                <c:pt idx="1270">
                  <c:v>1.7874000000000001</c:v>
                </c:pt>
                <c:pt idx="1271">
                  <c:v>1.7883</c:v>
                </c:pt>
                <c:pt idx="1272">
                  <c:v>1.7929999999999999</c:v>
                </c:pt>
                <c:pt idx="1273">
                  <c:v>1.7942</c:v>
                </c:pt>
                <c:pt idx="1274">
                  <c:v>1.7979000000000001</c:v>
                </c:pt>
                <c:pt idx="1275">
                  <c:v>1.8019000000000001</c:v>
                </c:pt>
                <c:pt idx="1276">
                  <c:v>1.8038000000000001</c:v>
                </c:pt>
                <c:pt idx="1277">
                  <c:v>1.8043</c:v>
                </c:pt>
                <c:pt idx="1278">
                  <c:v>1.8058000000000001</c:v>
                </c:pt>
                <c:pt idx="1279">
                  <c:v>1.8059000000000001</c:v>
                </c:pt>
                <c:pt idx="1280">
                  <c:v>1.8080000000000001</c:v>
                </c:pt>
                <c:pt idx="1281">
                  <c:v>1.8084</c:v>
                </c:pt>
                <c:pt idx="1282">
                  <c:v>1.8087</c:v>
                </c:pt>
                <c:pt idx="1283">
                  <c:v>1.8087</c:v>
                </c:pt>
                <c:pt idx="1284">
                  <c:v>1.8088</c:v>
                </c:pt>
                <c:pt idx="1285">
                  <c:v>1.8109</c:v>
                </c:pt>
                <c:pt idx="1286">
                  <c:v>1.8123</c:v>
                </c:pt>
                <c:pt idx="1287">
                  <c:v>1.8125</c:v>
                </c:pt>
                <c:pt idx="1288">
                  <c:v>1.8132999999999999</c:v>
                </c:pt>
                <c:pt idx="1289">
                  <c:v>1.8185</c:v>
                </c:pt>
                <c:pt idx="1290">
                  <c:v>1.8197000000000001</c:v>
                </c:pt>
                <c:pt idx="1291">
                  <c:v>1.821</c:v>
                </c:pt>
                <c:pt idx="1292">
                  <c:v>1.8220000000000001</c:v>
                </c:pt>
                <c:pt idx="1293">
                  <c:v>1.8226</c:v>
                </c:pt>
                <c:pt idx="1294">
                  <c:v>1.8230999999999999</c:v>
                </c:pt>
                <c:pt idx="1295">
                  <c:v>1.8275999999999999</c:v>
                </c:pt>
                <c:pt idx="1296">
                  <c:v>1.8282</c:v>
                </c:pt>
                <c:pt idx="1297">
                  <c:v>1.8302</c:v>
                </c:pt>
                <c:pt idx="1298">
                  <c:v>1.8320000000000001</c:v>
                </c:pt>
                <c:pt idx="1299">
                  <c:v>1.8324</c:v>
                </c:pt>
                <c:pt idx="1300">
                  <c:v>1.8324</c:v>
                </c:pt>
                <c:pt idx="1301">
                  <c:v>1.8333999999999999</c:v>
                </c:pt>
                <c:pt idx="1302">
                  <c:v>1.8342000000000001</c:v>
                </c:pt>
                <c:pt idx="1303">
                  <c:v>1.8414999999999999</c:v>
                </c:pt>
                <c:pt idx="1304">
                  <c:v>1.8416999999999999</c:v>
                </c:pt>
                <c:pt idx="1305">
                  <c:v>1.8421000000000001</c:v>
                </c:pt>
                <c:pt idx="1306">
                  <c:v>1.8423</c:v>
                </c:pt>
                <c:pt idx="1307">
                  <c:v>1.8425</c:v>
                </c:pt>
                <c:pt idx="1308">
                  <c:v>1.8442000000000001</c:v>
                </c:pt>
                <c:pt idx="1309">
                  <c:v>1.8452999999999999</c:v>
                </c:pt>
                <c:pt idx="1310">
                  <c:v>1.8480000000000001</c:v>
                </c:pt>
                <c:pt idx="1311">
                  <c:v>1.8485</c:v>
                </c:pt>
                <c:pt idx="1312">
                  <c:v>1.8504</c:v>
                </c:pt>
                <c:pt idx="1313">
                  <c:v>1.8506</c:v>
                </c:pt>
                <c:pt idx="1314">
                  <c:v>1.8547</c:v>
                </c:pt>
                <c:pt idx="1315">
                  <c:v>1.8557999999999999</c:v>
                </c:pt>
                <c:pt idx="1316">
                  <c:v>1.8580000000000001</c:v>
                </c:pt>
                <c:pt idx="1317">
                  <c:v>1.8580000000000001</c:v>
                </c:pt>
                <c:pt idx="1318">
                  <c:v>1.8604000000000001</c:v>
                </c:pt>
                <c:pt idx="1319">
                  <c:v>1.8605</c:v>
                </c:pt>
                <c:pt idx="1320">
                  <c:v>1.8653999999999999</c:v>
                </c:pt>
                <c:pt idx="1321">
                  <c:v>1.8681000000000001</c:v>
                </c:pt>
                <c:pt idx="1322">
                  <c:v>1.8695999999999999</c:v>
                </c:pt>
                <c:pt idx="1323">
                  <c:v>1.8712</c:v>
                </c:pt>
                <c:pt idx="1324">
                  <c:v>1.8713</c:v>
                </c:pt>
                <c:pt idx="1325">
                  <c:v>1.8735999999999999</c:v>
                </c:pt>
                <c:pt idx="1326">
                  <c:v>1.8735999999999999</c:v>
                </c:pt>
                <c:pt idx="1327">
                  <c:v>1.8745000000000001</c:v>
                </c:pt>
                <c:pt idx="1328">
                  <c:v>1.8785000000000001</c:v>
                </c:pt>
                <c:pt idx="1329">
                  <c:v>1.8805000000000001</c:v>
                </c:pt>
                <c:pt idx="1330">
                  <c:v>1.8822000000000001</c:v>
                </c:pt>
                <c:pt idx="1331">
                  <c:v>1.8843000000000001</c:v>
                </c:pt>
                <c:pt idx="1332">
                  <c:v>1.8847</c:v>
                </c:pt>
                <c:pt idx="1333">
                  <c:v>1.8861000000000001</c:v>
                </c:pt>
                <c:pt idx="1334">
                  <c:v>1.8861000000000001</c:v>
                </c:pt>
                <c:pt idx="1335">
                  <c:v>1.8885000000000001</c:v>
                </c:pt>
                <c:pt idx="1336">
                  <c:v>1.8887</c:v>
                </c:pt>
                <c:pt idx="1337">
                  <c:v>1.89</c:v>
                </c:pt>
                <c:pt idx="1338">
                  <c:v>1.8987000000000001</c:v>
                </c:pt>
                <c:pt idx="1339">
                  <c:v>1.8989</c:v>
                </c:pt>
                <c:pt idx="1340">
                  <c:v>1.9004000000000001</c:v>
                </c:pt>
                <c:pt idx="1341">
                  <c:v>1.9005000000000001</c:v>
                </c:pt>
                <c:pt idx="1342">
                  <c:v>1.9020999999999999</c:v>
                </c:pt>
                <c:pt idx="1343">
                  <c:v>1.9026000000000001</c:v>
                </c:pt>
                <c:pt idx="1344">
                  <c:v>1.9049</c:v>
                </c:pt>
                <c:pt idx="1345">
                  <c:v>1.9055</c:v>
                </c:pt>
                <c:pt idx="1346">
                  <c:v>1.9076</c:v>
                </c:pt>
                <c:pt idx="1347">
                  <c:v>1.9092</c:v>
                </c:pt>
                <c:pt idx="1348">
                  <c:v>1.9097</c:v>
                </c:pt>
                <c:pt idx="1349">
                  <c:v>1.9103000000000001</c:v>
                </c:pt>
                <c:pt idx="1350">
                  <c:v>1.9125000000000001</c:v>
                </c:pt>
                <c:pt idx="1351">
                  <c:v>1.9131</c:v>
                </c:pt>
                <c:pt idx="1352">
                  <c:v>1.9164000000000001</c:v>
                </c:pt>
                <c:pt idx="1353">
                  <c:v>1.9184000000000001</c:v>
                </c:pt>
                <c:pt idx="1354">
                  <c:v>1.9191</c:v>
                </c:pt>
                <c:pt idx="1355">
                  <c:v>1.921</c:v>
                </c:pt>
                <c:pt idx="1356">
                  <c:v>1.9231</c:v>
                </c:pt>
                <c:pt idx="1357">
                  <c:v>1.9262999999999999</c:v>
                </c:pt>
                <c:pt idx="1358">
                  <c:v>1.9265000000000001</c:v>
                </c:pt>
                <c:pt idx="1359">
                  <c:v>1.9350000000000001</c:v>
                </c:pt>
                <c:pt idx="1360">
                  <c:v>1.9355</c:v>
                </c:pt>
                <c:pt idx="1361">
                  <c:v>1.9401999999999999</c:v>
                </c:pt>
                <c:pt idx="1362">
                  <c:v>1.9412</c:v>
                </c:pt>
                <c:pt idx="1363">
                  <c:v>1.9417</c:v>
                </c:pt>
                <c:pt idx="1364">
                  <c:v>1.9432</c:v>
                </c:pt>
                <c:pt idx="1365">
                  <c:v>1.9439</c:v>
                </c:pt>
                <c:pt idx="1366">
                  <c:v>1.9462999999999999</c:v>
                </c:pt>
                <c:pt idx="1367">
                  <c:v>1.9477</c:v>
                </c:pt>
                <c:pt idx="1368">
                  <c:v>1.9521999999999999</c:v>
                </c:pt>
                <c:pt idx="1369">
                  <c:v>1.9549000000000001</c:v>
                </c:pt>
                <c:pt idx="1370">
                  <c:v>1.9570000000000001</c:v>
                </c:pt>
                <c:pt idx="1371">
                  <c:v>1.9594</c:v>
                </c:pt>
                <c:pt idx="1372">
                  <c:v>1.9602999999999999</c:v>
                </c:pt>
                <c:pt idx="1373">
                  <c:v>1.9614</c:v>
                </c:pt>
                <c:pt idx="1374">
                  <c:v>1.9628000000000001</c:v>
                </c:pt>
                <c:pt idx="1375">
                  <c:v>1.9644999999999999</c:v>
                </c:pt>
                <c:pt idx="1376">
                  <c:v>1.966</c:v>
                </c:pt>
                <c:pt idx="1377">
                  <c:v>1.9673</c:v>
                </c:pt>
                <c:pt idx="1378">
                  <c:v>1.9695</c:v>
                </c:pt>
                <c:pt idx="1379">
                  <c:v>1.9710000000000001</c:v>
                </c:pt>
                <c:pt idx="1380">
                  <c:v>1.9713000000000001</c:v>
                </c:pt>
                <c:pt idx="1381">
                  <c:v>1.9737</c:v>
                </c:pt>
                <c:pt idx="1382">
                  <c:v>1.974</c:v>
                </c:pt>
                <c:pt idx="1383">
                  <c:v>1.9767999999999999</c:v>
                </c:pt>
                <c:pt idx="1384">
                  <c:v>1.9789000000000001</c:v>
                </c:pt>
                <c:pt idx="1385">
                  <c:v>1.9799</c:v>
                </c:pt>
                <c:pt idx="1386">
                  <c:v>1.9852000000000001</c:v>
                </c:pt>
                <c:pt idx="1387">
                  <c:v>1.986</c:v>
                </c:pt>
                <c:pt idx="1388">
                  <c:v>1.9875</c:v>
                </c:pt>
                <c:pt idx="1389">
                  <c:v>1.99</c:v>
                </c:pt>
                <c:pt idx="1390">
                  <c:v>1.9903999999999999</c:v>
                </c:pt>
                <c:pt idx="1391">
                  <c:v>1.9928999999999999</c:v>
                </c:pt>
                <c:pt idx="1392">
                  <c:v>1.996</c:v>
                </c:pt>
                <c:pt idx="1393">
                  <c:v>1.9982</c:v>
                </c:pt>
                <c:pt idx="1394">
                  <c:v>1.9994000000000001</c:v>
                </c:pt>
                <c:pt idx="1395">
                  <c:v>2.0007000000000001</c:v>
                </c:pt>
                <c:pt idx="1396">
                  <c:v>2.0043000000000002</c:v>
                </c:pt>
                <c:pt idx="1397">
                  <c:v>2.0066000000000002</c:v>
                </c:pt>
                <c:pt idx="1398">
                  <c:v>2.0089000000000001</c:v>
                </c:pt>
                <c:pt idx="1399">
                  <c:v>2.011099999999999</c:v>
                </c:pt>
                <c:pt idx="1400">
                  <c:v>2.012999999999999</c:v>
                </c:pt>
                <c:pt idx="1401">
                  <c:v>2.015299999999999</c:v>
                </c:pt>
                <c:pt idx="1402">
                  <c:v>2.0179999999999998</c:v>
                </c:pt>
                <c:pt idx="1403">
                  <c:v>2.0259999999999998</c:v>
                </c:pt>
                <c:pt idx="1404">
                  <c:v>2.0280999999999998</c:v>
                </c:pt>
                <c:pt idx="1405">
                  <c:v>2.0318000000000001</c:v>
                </c:pt>
                <c:pt idx="1406">
                  <c:v>2.032099999999998</c:v>
                </c:pt>
                <c:pt idx="1407">
                  <c:v>2.0358000000000001</c:v>
                </c:pt>
                <c:pt idx="1408">
                  <c:v>2.0364</c:v>
                </c:pt>
                <c:pt idx="1409">
                  <c:v>2.0369000000000002</c:v>
                </c:pt>
                <c:pt idx="1410">
                  <c:v>2.0413999999999999</c:v>
                </c:pt>
                <c:pt idx="1411">
                  <c:v>2.0413999999999999</c:v>
                </c:pt>
                <c:pt idx="1412">
                  <c:v>2.0417000000000001</c:v>
                </c:pt>
                <c:pt idx="1413">
                  <c:v>2.0426000000000002</c:v>
                </c:pt>
                <c:pt idx="1414">
                  <c:v>2.0472999999999999</c:v>
                </c:pt>
                <c:pt idx="1415">
                  <c:v>2.0506000000000002</c:v>
                </c:pt>
                <c:pt idx="1416">
                  <c:v>2.0524</c:v>
                </c:pt>
                <c:pt idx="1417">
                  <c:v>2.0537999999999998</c:v>
                </c:pt>
                <c:pt idx="1418">
                  <c:v>2.0556000000000001</c:v>
                </c:pt>
                <c:pt idx="1419">
                  <c:v>2.0579999999999998</c:v>
                </c:pt>
                <c:pt idx="1420">
                  <c:v>2.0579999999999998</c:v>
                </c:pt>
                <c:pt idx="1421">
                  <c:v>2.0588000000000002</c:v>
                </c:pt>
                <c:pt idx="1422">
                  <c:v>2.06</c:v>
                </c:pt>
                <c:pt idx="1423">
                  <c:v>2.0607000000000002</c:v>
                </c:pt>
                <c:pt idx="1424">
                  <c:v>2.0609999999999999</c:v>
                </c:pt>
                <c:pt idx="1425">
                  <c:v>2.0609999999999999</c:v>
                </c:pt>
                <c:pt idx="1426">
                  <c:v>2.0636999999999999</c:v>
                </c:pt>
                <c:pt idx="1427">
                  <c:v>2.0642999999999998</c:v>
                </c:pt>
                <c:pt idx="1428">
                  <c:v>2.0669</c:v>
                </c:pt>
                <c:pt idx="1429">
                  <c:v>2.0688</c:v>
                </c:pt>
                <c:pt idx="1430">
                  <c:v>2.0733999999999999</c:v>
                </c:pt>
                <c:pt idx="1431">
                  <c:v>2.0737999999999999</c:v>
                </c:pt>
                <c:pt idx="1432">
                  <c:v>2.075299999999999</c:v>
                </c:pt>
                <c:pt idx="1433">
                  <c:v>2.0771999999999999</c:v>
                </c:pt>
                <c:pt idx="1434">
                  <c:v>2.0781999999999998</c:v>
                </c:pt>
                <c:pt idx="1435">
                  <c:v>2.0794000000000001</c:v>
                </c:pt>
                <c:pt idx="1436">
                  <c:v>2.079699999999999</c:v>
                </c:pt>
                <c:pt idx="1437">
                  <c:v>2.08</c:v>
                </c:pt>
                <c:pt idx="1438">
                  <c:v>2.0813999999999999</c:v>
                </c:pt>
                <c:pt idx="1439">
                  <c:v>2.0842999999999998</c:v>
                </c:pt>
                <c:pt idx="1440">
                  <c:v>2.0916000000000001</c:v>
                </c:pt>
                <c:pt idx="1441">
                  <c:v>2.091899999999999</c:v>
                </c:pt>
                <c:pt idx="1442">
                  <c:v>2.0952999999999991</c:v>
                </c:pt>
                <c:pt idx="1443">
                  <c:v>2.0969000000000002</c:v>
                </c:pt>
                <c:pt idx="1444">
                  <c:v>2.1023000000000001</c:v>
                </c:pt>
                <c:pt idx="1445">
                  <c:v>2.1044999999999998</c:v>
                </c:pt>
                <c:pt idx="1446">
                  <c:v>2.1053000000000002</c:v>
                </c:pt>
                <c:pt idx="1447">
                  <c:v>2.1067999999999998</c:v>
                </c:pt>
                <c:pt idx="1448">
                  <c:v>2.1082000000000001</c:v>
                </c:pt>
                <c:pt idx="1449">
                  <c:v>2.1110000000000002</c:v>
                </c:pt>
                <c:pt idx="1450">
                  <c:v>2.1111</c:v>
                </c:pt>
                <c:pt idx="1451">
                  <c:v>2.1113</c:v>
                </c:pt>
                <c:pt idx="1452">
                  <c:v>2.1137000000000001</c:v>
                </c:pt>
                <c:pt idx="1453">
                  <c:v>2.1156000000000001</c:v>
                </c:pt>
                <c:pt idx="1454">
                  <c:v>2.116499999999998</c:v>
                </c:pt>
                <c:pt idx="1455">
                  <c:v>2.117</c:v>
                </c:pt>
                <c:pt idx="1456">
                  <c:v>2.1179999999999999</c:v>
                </c:pt>
                <c:pt idx="1457">
                  <c:v>2.1211000000000002</c:v>
                </c:pt>
                <c:pt idx="1458">
                  <c:v>2.1223000000000001</c:v>
                </c:pt>
                <c:pt idx="1459">
                  <c:v>2.1229</c:v>
                </c:pt>
                <c:pt idx="1460">
                  <c:v>2.1244000000000001</c:v>
                </c:pt>
                <c:pt idx="1461">
                  <c:v>2.1272000000000002</c:v>
                </c:pt>
                <c:pt idx="1462">
                  <c:v>2.1280999999999999</c:v>
                </c:pt>
                <c:pt idx="1463">
                  <c:v>2.1282999999999999</c:v>
                </c:pt>
                <c:pt idx="1464">
                  <c:v>2.1297000000000001</c:v>
                </c:pt>
                <c:pt idx="1465">
                  <c:v>2.1314000000000002</c:v>
                </c:pt>
                <c:pt idx="1466">
                  <c:v>2.1316000000000002</c:v>
                </c:pt>
                <c:pt idx="1467">
                  <c:v>2.1343000000000001</c:v>
                </c:pt>
                <c:pt idx="1468">
                  <c:v>2.1368</c:v>
                </c:pt>
                <c:pt idx="1469">
                  <c:v>2.1381000000000001</c:v>
                </c:pt>
                <c:pt idx="1470">
                  <c:v>2.1381999999999999</c:v>
                </c:pt>
                <c:pt idx="1471">
                  <c:v>2.1398000000000001</c:v>
                </c:pt>
                <c:pt idx="1472">
                  <c:v>2.139899999999999</c:v>
                </c:pt>
                <c:pt idx="1473">
                  <c:v>2.1435</c:v>
                </c:pt>
                <c:pt idx="1474">
                  <c:v>2.1440000000000001</c:v>
                </c:pt>
                <c:pt idx="1475">
                  <c:v>2.1442999999999999</c:v>
                </c:pt>
                <c:pt idx="1476">
                  <c:v>2.1482000000000001</c:v>
                </c:pt>
                <c:pt idx="1477">
                  <c:v>2.1486000000000001</c:v>
                </c:pt>
                <c:pt idx="1478">
                  <c:v>2.156299999999999</c:v>
                </c:pt>
                <c:pt idx="1479">
                  <c:v>2.1577000000000002</c:v>
                </c:pt>
                <c:pt idx="1480">
                  <c:v>2.1591</c:v>
                </c:pt>
                <c:pt idx="1481">
                  <c:v>2.1619000000000002</c:v>
                </c:pt>
                <c:pt idx="1482">
                  <c:v>2.1718999999999991</c:v>
                </c:pt>
                <c:pt idx="1483">
                  <c:v>2.1720000000000002</c:v>
                </c:pt>
                <c:pt idx="1484">
                  <c:v>2.1741999999999999</c:v>
                </c:pt>
                <c:pt idx="1485">
                  <c:v>2.1762000000000001</c:v>
                </c:pt>
                <c:pt idx="1486">
                  <c:v>2.1821000000000002</c:v>
                </c:pt>
                <c:pt idx="1487">
                  <c:v>2.1823999999999999</c:v>
                </c:pt>
                <c:pt idx="1488">
                  <c:v>2.1825999999999999</c:v>
                </c:pt>
                <c:pt idx="1489">
                  <c:v>2.1863999999999999</c:v>
                </c:pt>
                <c:pt idx="1490">
                  <c:v>2.1876000000000002</c:v>
                </c:pt>
                <c:pt idx="1491">
                  <c:v>2.1879</c:v>
                </c:pt>
                <c:pt idx="1492">
                  <c:v>2.1894999999999998</c:v>
                </c:pt>
                <c:pt idx="1493">
                  <c:v>2.1903000000000001</c:v>
                </c:pt>
                <c:pt idx="1494">
                  <c:v>2.1945999999999999</c:v>
                </c:pt>
                <c:pt idx="1495">
                  <c:v>2.1972</c:v>
                </c:pt>
                <c:pt idx="1496">
                  <c:v>2.2000999999999999</c:v>
                </c:pt>
                <c:pt idx="1497">
                  <c:v>2.2058</c:v>
                </c:pt>
                <c:pt idx="1498">
                  <c:v>2.2058</c:v>
                </c:pt>
                <c:pt idx="1499">
                  <c:v>2.206</c:v>
                </c:pt>
                <c:pt idx="1500">
                  <c:v>2.2086999999999999</c:v>
                </c:pt>
                <c:pt idx="1501">
                  <c:v>2.2086999999999999</c:v>
                </c:pt>
                <c:pt idx="1502">
                  <c:v>2.2117</c:v>
                </c:pt>
                <c:pt idx="1503">
                  <c:v>2.2157</c:v>
                </c:pt>
                <c:pt idx="1504">
                  <c:v>2.216299999999999</c:v>
                </c:pt>
                <c:pt idx="1505">
                  <c:v>2.216499999999999</c:v>
                </c:pt>
                <c:pt idx="1506">
                  <c:v>2.2181999999999999</c:v>
                </c:pt>
                <c:pt idx="1507">
                  <c:v>2.2269999999999999</c:v>
                </c:pt>
                <c:pt idx="1508">
                  <c:v>2.232499999999999</c:v>
                </c:pt>
                <c:pt idx="1509">
                  <c:v>2.2339000000000002</c:v>
                </c:pt>
                <c:pt idx="1510">
                  <c:v>2.2345000000000002</c:v>
                </c:pt>
                <c:pt idx="1511">
                  <c:v>2.2351000000000001</c:v>
                </c:pt>
                <c:pt idx="1512">
                  <c:v>2.2351000000000001</c:v>
                </c:pt>
                <c:pt idx="1513">
                  <c:v>2.2363</c:v>
                </c:pt>
                <c:pt idx="1514">
                  <c:v>2.2406999999999999</c:v>
                </c:pt>
                <c:pt idx="1515">
                  <c:v>2.2418</c:v>
                </c:pt>
                <c:pt idx="1516">
                  <c:v>2.242</c:v>
                </c:pt>
                <c:pt idx="1517">
                  <c:v>2.2425000000000002</c:v>
                </c:pt>
                <c:pt idx="1518">
                  <c:v>2.2458999999999998</c:v>
                </c:pt>
                <c:pt idx="1519">
                  <c:v>2.2462</c:v>
                </c:pt>
                <c:pt idx="1520">
                  <c:v>2.2469000000000001</c:v>
                </c:pt>
                <c:pt idx="1521">
                  <c:v>2.2480000000000002</c:v>
                </c:pt>
                <c:pt idx="1522">
                  <c:v>2.2507000000000001</c:v>
                </c:pt>
                <c:pt idx="1523">
                  <c:v>2.2519</c:v>
                </c:pt>
                <c:pt idx="1524">
                  <c:v>2.2528000000000001</c:v>
                </c:pt>
                <c:pt idx="1525">
                  <c:v>2.2530000000000001</c:v>
                </c:pt>
                <c:pt idx="1526">
                  <c:v>2.2543000000000002</c:v>
                </c:pt>
                <c:pt idx="1527">
                  <c:v>2.2555000000000001</c:v>
                </c:pt>
                <c:pt idx="1528">
                  <c:v>2.2565</c:v>
                </c:pt>
                <c:pt idx="1529">
                  <c:v>2.2572999999999999</c:v>
                </c:pt>
                <c:pt idx="1530">
                  <c:v>2.2578</c:v>
                </c:pt>
                <c:pt idx="1531">
                  <c:v>2.2635000000000001</c:v>
                </c:pt>
                <c:pt idx="1532">
                  <c:v>2.2711000000000001</c:v>
                </c:pt>
                <c:pt idx="1533">
                  <c:v>2.2713999999999999</c:v>
                </c:pt>
                <c:pt idx="1534">
                  <c:v>2.2715000000000001</c:v>
                </c:pt>
                <c:pt idx="1535">
                  <c:v>2.2734000000000001</c:v>
                </c:pt>
                <c:pt idx="1536">
                  <c:v>2.2763</c:v>
                </c:pt>
                <c:pt idx="1537">
                  <c:v>2.2765</c:v>
                </c:pt>
                <c:pt idx="1538">
                  <c:v>2.2805</c:v>
                </c:pt>
                <c:pt idx="1539">
                  <c:v>2.2808000000000002</c:v>
                </c:pt>
                <c:pt idx="1540">
                  <c:v>2.2824</c:v>
                </c:pt>
                <c:pt idx="1541">
                  <c:v>2.2826</c:v>
                </c:pt>
                <c:pt idx="1542">
                  <c:v>2.2827000000000002</c:v>
                </c:pt>
                <c:pt idx="1543">
                  <c:v>2.2845</c:v>
                </c:pt>
                <c:pt idx="1544">
                  <c:v>2.2848999999999999</c:v>
                </c:pt>
                <c:pt idx="1545">
                  <c:v>2.2856999999999998</c:v>
                </c:pt>
                <c:pt idx="1546">
                  <c:v>2.2871000000000001</c:v>
                </c:pt>
                <c:pt idx="1547">
                  <c:v>2.2926000000000002</c:v>
                </c:pt>
                <c:pt idx="1548">
                  <c:v>2.2928000000000002</c:v>
                </c:pt>
                <c:pt idx="1549">
                  <c:v>2.2930000000000001</c:v>
                </c:pt>
                <c:pt idx="1550">
                  <c:v>2.2930000000000001</c:v>
                </c:pt>
                <c:pt idx="1551">
                  <c:v>2.3083999999999998</c:v>
                </c:pt>
                <c:pt idx="1552">
                  <c:v>2.31</c:v>
                </c:pt>
                <c:pt idx="1553">
                  <c:v>2.311399999999999</c:v>
                </c:pt>
                <c:pt idx="1554">
                  <c:v>2.313299999999999</c:v>
                </c:pt>
                <c:pt idx="1555">
                  <c:v>2.3138999999999981</c:v>
                </c:pt>
                <c:pt idx="1556">
                  <c:v>2.316199999999998</c:v>
                </c:pt>
                <c:pt idx="1557">
                  <c:v>2.3170000000000002</c:v>
                </c:pt>
                <c:pt idx="1558">
                  <c:v>2.3174000000000001</c:v>
                </c:pt>
                <c:pt idx="1559">
                  <c:v>2.318299999999998</c:v>
                </c:pt>
                <c:pt idx="1560">
                  <c:v>2.3184</c:v>
                </c:pt>
                <c:pt idx="1561">
                  <c:v>2.3197999999999981</c:v>
                </c:pt>
                <c:pt idx="1562">
                  <c:v>2.3216000000000001</c:v>
                </c:pt>
                <c:pt idx="1563">
                  <c:v>2.3224</c:v>
                </c:pt>
                <c:pt idx="1564">
                  <c:v>2.3237999999999999</c:v>
                </c:pt>
                <c:pt idx="1565">
                  <c:v>2.327</c:v>
                </c:pt>
                <c:pt idx="1566">
                  <c:v>2.3281000000000001</c:v>
                </c:pt>
                <c:pt idx="1567">
                  <c:v>2.3287</c:v>
                </c:pt>
                <c:pt idx="1568">
                  <c:v>2.332899999999976</c:v>
                </c:pt>
                <c:pt idx="1569">
                  <c:v>2.3330000000000002</c:v>
                </c:pt>
                <c:pt idx="1570">
                  <c:v>2.334499999999998</c:v>
                </c:pt>
                <c:pt idx="1571">
                  <c:v>2.3391000000000002</c:v>
                </c:pt>
                <c:pt idx="1572">
                  <c:v>2.3420000000000001</c:v>
                </c:pt>
                <c:pt idx="1573">
                  <c:v>2.3460999999999981</c:v>
                </c:pt>
                <c:pt idx="1574">
                  <c:v>2.346699999999998</c:v>
                </c:pt>
                <c:pt idx="1575">
                  <c:v>2.3473999999999999</c:v>
                </c:pt>
                <c:pt idx="1576">
                  <c:v>2.3488000000000002</c:v>
                </c:pt>
                <c:pt idx="1577">
                  <c:v>2.3509000000000002</c:v>
                </c:pt>
                <c:pt idx="1578">
                  <c:v>2.3534000000000002</c:v>
                </c:pt>
                <c:pt idx="1579">
                  <c:v>2.3553999999999991</c:v>
                </c:pt>
                <c:pt idx="1580">
                  <c:v>2.3565</c:v>
                </c:pt>
                <c:pt idx="1581">
                  <c:v>2.363</c:v>
                </c:pt>
                <c:pt idx="1582">
                  <c:v>2.3637000000000001</c:v>
                </c:pt>
                <c:pt idx="1583">
                  <c:v>2.3639999999999999</c:v>
                </c:pt>
                <c:pt idx="1584">
                  <c:v>2.3647</c:v>
                </c:pt>
                <c:pt idx="1585">
                  <c:v>2.3650000000000002</c:v>
                </c:pt>
                <c:pt idx="1586">
                  <c:v>2.365699999999999</c:v>
                </c:pt>
                <c:pt idx="1587">
                  <c:v>2.371799999999999</c:v>
                </c:pt>
                <c:pt idx="1588">
                  <c:v>2.3734000000000002</c:v>
                </c:pt>
                <c:pt idx="1589">
                  <c:v>2.3772000000000002</c:v>
                </c:pt>
                <c:pt idx="1590">
                  <c:v>2.38</c:v>
                </c:pt>
                <c:pt idx="1591">
                  <c:v>2.3812000000000002</c:v>
                </c:pt>
                <c:pt idx="1592">
                  <c:v>2.3814000000000002</c:v>
                </c:pt>
                <c:pt idx="1593">
                  <c:v>2.3835999999999999</c:v>
                </c:pt>
                <c:pt idx="1594">
                  <c:v>2.3839999999999999</c:v>
                </c:pt>
                <c:pt idx="1595">
                  <c:v>2.3864000000000001</c:v>
                </c:pt>
                <c:pt idx="1596">
                  <c:v>2.3881000000000001</c:v>
                </c:pt>
                <c:pt idx="1597">
                  <c:v>2.3904000000000001</c:v>
                </c:pt>
                <c:pt idx="1598">
                  <c:v>2.3917000000000002</c:v>
                </c:pt>
                <c:pt idx="1599">
                  <c:v>2.3923999999999981</c:v>
                </c:pt>
                <c:pt idx="1600">
                  <c:v>2.394899999999998</c:v>
                </c:pt>
                <c:pt idx="1601">
                  <c:v>2.4016000000000002</c:v>
                </c:pt>
                <c:pt idx="1602">
                  <c:v>2.4074</c:v>
                </c:pt>
                <c:pt idx="1603">
                  <c:v>2.4083999999999999</c:v>
                </c:pt>
                <c:pt idx="1604">
                  <c:v>2.4104000000000001</c:v>
                </c:pt>
                <c:pt idx="1605">
                  <c:v>2.4117000000000002</c:v>
                </c:pt>
                <c:pt idx="1606">
                  <c:v>2.4129</c:v>
                </c:pt>
                <c:pt idx="1607">
                  <c:v>2.416999999999998</c:v>
                </c:pt>
                <c:pt idx="1608">
                  <c:v>2.4201999999999999</c:v>
                </c:pt>
                <c:pt idx="1609">
                  <c:v>2.4232999999999998</c:v>
                </c:pt>
                <c:pt idx="1610">
                  <c:v>2.4296000000000002</c:v>
                </c:pt>
                <c:pt idx="1611">
                  <c:v>2.430699999999999</c:v>
                </c:pt>
                <c:pt idx="1612">
                  <c:v>2.4333999999999998</c:v>
                </c:pt>
                <c:pt idx="1613">
                  <c:v>2.4355000000000002</c:v>
                </c:pt>
                <c:pt idx="1614">
                  <c:v>2.436599999999999</c:v>
                </c:pt>
                <c:pt idx="1615">
                  <c:v>2.4377</c:v>
                </c:pt>
                <c:pt idx="1616">
                  <c:v>2.4415</c:v>
                </c:pt>
                <c:pt idx="1617">
                  <c:v>2.4420000000000002</c:v>
                </c:pt>
                <c:pt idx="1618">
                  <c:v>2.4426000000000001</c:v>
                </c:pt>
                <c:pt idx="1619">
                  <c:v>2.4430000000000001</c:v>
                </c:pt>
                <c:pt idx="1620">
                  <c:v>2.4470999999999998</c:v>
                </c:pt>
                <c:pt idx="1621">
                  <c:v>2.4477000000000002</c:v>
                </c:pt>
                <c:pt idx="1622">
                  <c:v>2.4485000000000001</c:v>
                </c:pt>
                <c:pt idx="1623">
                  <c:v>2.4487000000000001</c:v>
                </c:pt>
                <c:pt idx="1624">
                  <c:v>2.4510999999999981</c:v>
                </c:pt>
                <c:pt idx="1625">
                  <c:v>2.452399999999999</c:v>
                </c:pt>
                <c:pt idx="1626">
                  <c:v>2.4554</c:v>
                </c:pt>
                <c:pt idx="1627">
                  <c:v>2.4565000000000001</c:v>
                </c:pt>
                <c:pt idx="1628">
                  <c:v>2.4578000000000002</c:v>
                </c:pt>
                <c:pt idx="1629">
                  <c:v>2.4581</c:v>
                </c:pt>
                <c:pt idx="1630">
                  <c:v>2.4599000000000002</c:v>
                </c:pt>
                <c:pt idx="1631">
                  <c:v>2.4601999999999999</c:v>
                </c:pt>
                <c:pt idx="1632">
                  <c:v>2.4626000000000001</c:v>
                </c:pt>
                <c:pt idx="1633">
                  <c:v>2.4634999999999998</c:v>
                </c:pt>
                <c:pt idx="1634">
                  <c:v>2.4689999999999999</c:v>
                </c:pt>
                <c:pt idx="1635">
                  <c:v>2.4723000000000002</c:v>
                </c:pt>
                <c:pt idx="1636">
                  <c:v>2.472599999999999</c:v>
                </c:pt>
                <c:pt idx="1637">
                  <c:v>2.4735</c:v>
                </c:pt>
                <c:pt idx="1638">
                  <c:v>2.474699999999999</c:v>
                </c:pt>
                <c:pt idx="1639">
                  <c:v>2.4754</c:v>
                </c:pt>
                <c:pt idx="1640">
                  <c:v>2.4981</c:v>
                </c:pt>
                <c:pt idx="1641">
                  <c:v>2.5028000000000001</c:v>
                </c:pt>
                <c:pt idx="1642">
                  <c:v>2.502899999999999</c:v>
                </c:pt>
                <c:pt idx="1643">
                  <c:v>2.5047000000000001</c:v>
                </c:pt>
                <c:pt idx="1644">
                  <c:v>2.5047000000000001</c:v>
                </c:pt>
                <c:pt idx="1645">
                  <c:v>2.5061</c:v>
                </c:pt>
                <c:pt idx="1646">
                  <c:v>2.5076999999999998</c:v>
                </c:pt>
                <c:pt idx="1647">
                  <c:v>2.5089000000000001</c:v>
                </c:pt>
                <c:pt idx="1648">
                  <c:v>2.5093999999999999</c:v>
                </c:pt>
                <c:pt idx="1649">
                  <c:v>2.5097</c:v>
                </c:pt>
                <c:pt idx="1650">
                  <c:v>2.5129000000000001</c:v>
                </c:pt>
                <c:pt idx="1651">
                  <c:v>2.516</c:v>
                </c:pt>
                <c:pt idx="1652">
                  <c:v>2.5171000000000001</c:v>
                </c:pt>
                <c:pt idx="1653">
                  <c:v>2.5171999999999999</c:v>
                </c:pt>
                <c:pt idx="1654">
                  <c:v>2.5196999999999981</c:v>
                </c:pt>
                <c:pt idx="1655">
                  <c:v>2.5209000000000001</c:v>
                </c:pt>
                <c:pt idx="1656">
                  <c:v>2.5225</c:v>
                </c:pt>
                <c:pt idx="1657">
                  <c:v>2.5251000000000001</c:v>
                </c:pt>
                <c:pt idx="1658">
                  <c:v>2.5251999999999999</c:v>
                </c:pt>
                <c:pt idx="1659">
                  <c:v>2.531499999999999</c:v>
                </c:pt>
                <c:pt idx="1660">
                  <c:v>2.5331999999999999</c:v>
                </c:pt>
                <c:pt idx="1661">
                  <c:v>2.5377999999999998</c:v>
                </c:pt>
                <c:pt idx="1662">
                  <c:v>2.5390000000000001</c:v>
                </c:pt>
                <c:pt idx="1663">
                  <c:v>2.5421</c:v>
                </c:pt>
                <c:pt idx="1664">
                  <c:v>2.5427</c:v>
                </c:pt>
                <c:pt idx="1665">
                  <c:v>2.5428000000000002</c:v>
                </c:pt>
                <c:pt idx="1666">
                  <c:v>2.5446</c:v>
                </c:pt>
                <c:pt idx="1667">
                  <c:v>2.5453000000000001</c:v>
                </c:pt>
                <c:pt idx="1668">
                  <c:v>2.5476999999999999</c:v>
                </c:pt>
                <c:pt idx="1669">
                  <c:v>2.552999999999999</c:v>
                </c:pt>
                <c:pt idx="1670">
                  <c:v>2.5579999999999998</c:v>
                </c:pt>
                <c:pt idx="1671">
                  <c:v>2.5613000000000001</c:v>
                </c:pt>
                <c:pt idx="1672">
                  <c:v>2.5661</c:v>
                </c:pt>
                <c:pt idx="1673">
                  <c:v>2.5689000000000002</c:v>
                </c:pt>
                <c:pt idx="1674">
                  <c:v>2.5691000000000002</c:v>
                </c:pt>
                <c:pt idx="1675">
                  <c:v>2.5693999999999999</c:v>
                </c:pt>
                <c:pt idx="1676">
                  <c:v>2.5697000000000001</c:v>
                </c:pt>
                <c:pt idx="1677">
                  <c:v>2.5714000000000001</c:v>
                </c:pt>
                <c:pt idx="1678">
                  <c:v>2.5768</c:v>
                </c:pt>
                <c:pt idx="1679">
                  <c:v>2.5779999999999998</c:v>
                </c:pt>
                <c:pt idx="1680">
                  <c:v>2.5785</c:v>
                </c:pt>
                <c:pt idx="1681">
                  <c:v>2.5802999999999998</c:v>
                </c:pt>
                <c:pt idx="1682">
                  <c:v>2.5804999999999998</c:v>
                </c:pt>
                <c:pt idx="1683">
                  <c:v>2.5819999999999999</c:v>
                </c:pt>
                <c:pt idx="1684">
                  <c:v>2.5838999999999999</c:v>
                </c:pt>
                <c:pt idx="1685">
                  <c:v>2.5844999999999998</c:v>
                </c:pt>
                <c:pt idx="1686">
                  <c:v>2.5849000000000002</c:v>
                </c:pt>
                <c:pt idx="1687">
                  <c:v>2.5851999999999999</c:v>
                </c:pt>
                <c:pt idx="1688">
                  <c:v>2.5867</c:v>
                </c:pt>
                <c:pt idx="1689">
                  <c:v>2.5878999999999999</c:v>
                </c:pt>
                <c:pt idx="1690">
                  <c:v>2.5884999999999998</c:v>
                </c:pt>
                <c:pt idx="1691">
                  <c:v>2.5889000000000002</c:v>
                </c:pt>
                <c:pt idx="1692">
                  <c:v>2.5922999999999981</c:v>
                </c:pt>
                <c:pt idx="1693">
                  <c:v>2.5924</c:v>
                </c:pt>
                <c:pt idx="1694">
                  <c:v>2.5931999999999999</c:v>
                </c:pt>
                <c:pt idx="1695">
                  <c:v>2.5945</c:v>
                </c:pt>
                <c:pt idx="1696">
                  <c:v>2.5958000000000001</c:v>
                </c:pt>
                <c:pt idx="1697">
                  <c:v>2.5991</c:v>
                </c:pt>
                <c:pt idx="1698">
                  <c:v>2.6004</c:v>
                </c:pt>
                <c:pt idx="1699">
                  <c:v>2.6008</c:v>
                </c:pt>
                <c:pt idx="1700">
                  <c:v>2.6042000000000001</c:v>
                </c:pt>
                <c:pt idx="1701">
                  <c:v>2.6074000000000002</c:v>
                </c:pt>
                <c:pt idx="1702">
                  <c:v>2.6086999999999998</c:v>
                </c:pt>
                <c:pt idx="1703">
                  <c:v>2.6095000000000002</c:v>
                </c:pt>
                <c:pt idx="1704">
                  <c:v>2.6103999999999998</c:v>
                </c:pt>
                <c:pt idx="1705">
                  <c:v>2.6125999999999991</c:v>
                </c:pt>
                <c:pt idx="1706">
                  <c:v>2.6128999999999971</c:v>
                </c:pt>
                <c:pt idx="1707">
                  <c:v>2.6193</c:v>
                </c:pt>
                <c:pt idx="1708">
                  <c:v>2.62</c:v>
                </c:pt>
                <c:pt idx="1709">
                  <c:v>2.6204000000000001</c:v>
                </c:pt>
                <c:pt idx="1710">
                  <c:v>2.6221999999999999</c:v>
                </c:pt>
                <c:pt idx="1711">
                  <c:v>2.6234999999999999</c:v>
                </c:pt>
                <c:pt idx="1712">
                  <c:v>2.6236000000000002</c:v>
                </c:pt>
                <c:pt idx="1713">
                  <c:v>2.6236999999999999</c:v>
                </c:pt>
                <c:pt idx="1714">
                  <c:v>2.6254</c:v>
                </c:pt>
                <c:pt idx="1715">
                  <c:v>2.6286</c:v>
                </c:pt>
                <c:pt idx="1716">
                  <c:v>2.6288</c:v>
                </c:pt>
                <c:pt idx="1717">
                  <c:v>2.6301000000000001</c:v>
                </c:pt>
                <c:pt idx="1718">
                  <c:v>2.6341999999999999</c:v>
                </c:pt>
                <c:pt idx="1719">
                  <c:v>2.6367999999999991</c:v>
                </c:pt>
                <c:pt idx="1720">
                  <c:v>2.6377000000000002</c:v>
                </c:pt>
                <c:pt idx="1721">
                  <c:v>2.6387999999999998</c:v>
                </c:pt>
                <c:pt idx="1722">
                  <c:v>2.6433</c:v>
                </c:pt>
                <c:pt idx="1723">
                  <c:v>2.6482999999999999</c:v>
                </c:pt>
                <c:pt idx="1724">
                  <c:v>2.6484000000000001</c:v>
                </c:pt>
                <c:pt idx="1725">
                  <c:v>2.6507000000000001</c:v>
                </c:pt>
                <c:pt idx="1726">
                  <c:v>2.6522000000000001</c:v>
                </c:pt>
                <c:pt idx="1727">
                  <c:v>2.6528999999999971</c:v>
                </c:pt>
                <c:pt idx="1728">
                  <c:v>2.6537999999999999</c:v>
                </c:pt>
                <c:pt idx="1729">
                  <c:v>2.6648999999999998</c:v>
                </c:pt>
                <c:pt idx="1730">
                  <c:v>2.6661999999999999</c:v>
                </c:pt>
                <c:pt idx="1731">
                  <c:v>2.6673</c:v>
                </c:pt>
                <c:pt idx="1732">
                  <c:v>2.6675</c:v>
                </c:pt>
                <c:pt idx="1733">
                  <c:v>2.6677</c:v>
                </c:pt>
                <c:pt idx="1734">
                  <c:v>2.6680000000000001</c:v>
                </c:pt>
                <c:pt idx="1735">
                  <c:v>2.6722000000000001</c:v>
                </c:pt>
                <c:pt idx="1736">
                  <c:v>2.6831999999999998</c:v>
                </c:pt>
                <c:pt idx="1737">
                  <c:v>2.6837</c:v>
                </c:pt>
                <c:pt idx="1738">
                  <c:v>2.6850999999999998</c:v>
                </c:pt>
                <c:pt idx="1739">
                  <c:v>2.6890999999999998</c:v>
                </c:pt>
                <c:pt idx="1740">
                  <c:v>2.6894999999999998</c:v>
                </c:pt>
                <c:pt idx="1741">
                  <c:v>2.6896</c:v>
                </c:pt>
                <c:pt idx="1742">
                  <c:v>2.6903000000000001</c:v>
                </c:pt>
                <c:pt idx="1743">
                  <c:v>2.6909000000000001</c:v>
                </c:pt>
                <c:pt idx="1744">
                  <c:v>2.6909999999999998</c:v>
                </c:pt>
                <c:pt idx="1745">
                  <c:v>2.7033</c:v>
                </c:pt>
                <c:pt idx="1746">
                  <c:v>2.7065000000000001</c:v>
                </c:pt>
                <c:pt idx="1747">
                  <c:v>2.7101999999999999</c:v>
                </c:pt>
                <c:pt idx="1748">
                  <c:v>2.712499999999999</c:v>
                </c:pt>
                <c:pt idx="1749">
                  <c:v>2.7174999999999998</c:v>
                </c:pt>
                <c:pt idx="1750">
                  <c:v>2.7202999999999999</c:v>
                </c:pt>
                <c:pt idx="1751">
                  <c:v>2.7204999999999999</c:v>
                </c:pt>
                <c:pt idx="1752">
                  <c:v>2.7246999999999999</c:v>
                </c:pt>
                <c:pt idx="1753">
                  <c:v>2.7269000000000001</c:v>
                </c:pt>
                <c:pt idx="1754">
                  <c:v>2.7334999999999998</c:v>
                </c:pt>
                <c:pt idx="1755">
                  <c:v>2.7376999999999998</c:v>
                </c:pt>
                <c:pt idx="1756">
                  <c:v>2.7387999999999999</c:v>
                </c:pt>
                <c:pt idx="1757">
                  <c:v>2.7437999999999998</c:v>
                </c:pt>
                <c:pt idx="1758">
                  <c:v>2.7463000000000002</c:v>
                </c:pt>
                <c:pt idx="1759">
                  <c:v>2.75</c:v>
                </c:pt>
                <c:pt idx="1760">
                  <c:v>2.75</c:v>
                </c:pt>
                <c:pt idx="1761">
                  <c:v>2.7505999999999999</c:v>
                </c:pt>
                <c:pt idx="1762">
                  <c:v>2.7564000000000002</c:v>
                </c:pt>
                <c:pt idx="1763">
                  <c:v>2.7576000000000001</c:v>
                </c:pt>
                <c:pt idx="1764">
                  <c:v>2.7581000000000002</c:v>
                </c:pt>
                <c:pt idx="1765">
                  <c:v>2.7589999999999999</c:v>
                </c:pt>
                <c:pt idx="1766">
                  <c:v>2.7675000000000001</c:v>
                </c:pt>
                <c:pt idx="1767">
                  <c:v>2.7721</c:v>
                </c:pt>
                <c:pt idx="1768">
                  <c:v>2.7721</c:v>
                </c:pt>
                <c:pt idx="1769">
                  <c:v>2.774</c:v>
                </c:pt>
                <c:pt idx="1770">
                  <c:v>2.774</c:v>
                </c:pt>
                <c:pt idx="1771">
                  <c:v>2.7774000000000001</c:v>
                </c:pt>
                <c:pt idx="1772">
                  <c:v>2.7793000000000001</c:v>
                </c:pt>
                <c:pt idx="1773">
                  <c:v>2.782</c:v>
                </c:pt>
                <c:pt idx="1774">
                  <c:v>2.7835999999999999</c:v>
                </c:pt>
                <c:pt idx="1775">
                  <c:v>2.7845</c:v>
                </c:pt>
                <c:pt idx="1776">
                  <c:v>2.786</c:v>
                </c:pt>
                <c:pt idx="1777">
                  <c:v>2.7884000000000002</c:v>
                </c:pt>
                <c:pt idx="1778">
                  <c:v>2.7892000000000001</c:v>
                </c:pt>
                <c:pt idx="1779">
                  <c:v>2.7894999999999999</c:v>
                </c:pt>
                <c:pt idx="1780">
                  <c:v>2.7896000000000001</c:v>
                </c:pt>
                <c:pt idx="1781">
                  <c:v>2.7955999999999999</c:v>
                </c:pt>
                <c:pt idx="1782">
                  <c:v>2.7967</c:v>
                </c:pt>
                <c:pt idx="1783">
                  <c:v>2.8001</c:v>
                </c:pt>
                <c:pt idx="1784">
                  <c:v>2.8027999999999991</c:v>
                </c:pt>
                <c:pt idx="1785">
                  <c:v>2.8031999999999999</c:v>
                </c:pt>
                <c:pt idx="1786">
                  <c:v>2.8043999999999998</c:v>
                </c:pt>
                <c:pt idx="1787">
                  <c:v>2.8065000000000002</c:v>
                </c:pt>
                <c:pt idx="1788">
                  <c:v>2.8115999999999981</c:v>
                </c:pt>
                <c:pt idx="1789">
                  <c:v>2.8132000000000001</c:v>
                </c:pt>
                <c:pt idx="1790">
                  <c:v>2.8172000000000001</c:v>
                </c:pt>
                <c:pt idx="1791">
                  <c:v>2.82</c:v>
                </c:pt>
                <c:pt idx="1792">
                  <c:v>2.8227999999999991</c:v>
                </c:pt>
                <c:pt idx="1793">
                  <c:v>2.8235000000000001</c:v>
                </c:pt>
                <c:pt idx="1794">
                  <c:v>2.8243999999999998</c:v>
                </c:pt>
                <c:pt idx="1795">
                  <c:v>2.8245</c:v>
                </c:pt>
                <c:pt idx="1796">
                  <c:v>2.8246000000000002</c:v>
                </c:pt>
                <c:pt idx="1797">
                  <c:v>2.832899999999976</c:v>
                </c:pt>
                <c:pt idx="1798">
                  <c:v>2.8344</c:v>
                </c:pt>
                <c:pt idx="1799">
                  <c:v>2.8349999999999991</c:v>
                </c:pt>
                <c:pt idx="1800">
                  <c:v>2.8372000000000002</c:v>
                </c:pt>
                <c:pt idx="1801">
                  <c:v>2.837299999999999</c:v>
                </c:pt>
                <c:pt idx="1802">
                  <c:v>2.837499999999999</c:v>
                </c:pt>
                <c:pt idx="1803">
                  <c:v>2.8387999999999991</c:v>
                </c:pt>
                <c:pt idx="1804">
                  <c:v>2.8389000000000002</c:v>
                </c:pt>
                <c:pt idx="1805">
                  <c:v>2.8399000000000001</c:v>
                </c:pt>
                <c:pt idx="1806">
                  <c:v>2.8433999999999999</c:v>
                </c:pt>
                <c:pt idx="1807">
                  <c:v>2.8439999999999999</c:v>
                </c:pt>
                <c:pt idx="1808">
                  <c:v>2.8445999999999998</c:v>
                </c:pt>
                <c:pt idx="1809">
                  <c:v>2.8449</c:v>
                </c:pt>
                <c:pt idx="1810">
                  <c:v>2.8473000000000002</c:v>
                </c:pt>
                <c:pt idx="1811">
                  <c:v>2.851599999999999</c:v>
                </c:pt>
                <c:pt idx="1812">
                  <c:v>2.852599999999998</c:v>
                </c:pt>
                <c:pt idx="1813">
                  <c:v>2.8534000000000002</c:v>
                </c:pt>
                <c:pt idx="1814">
                  <c:v>2.8555000000000001</c:v>
                </c:pt>
                <c:pt idx="1815">
                  <c:v>2.8589000000000002</c:v>
                </c:pt>
                <c:pt idx="1816">
                  <c:v>2.8601999999999999</c:v>
                </c:pt>
                <c:pt idx="1817">
                  <c:v>2.8622000000000001</c:v>
                </c:pt>
                <c:pt idx="1818">
                  <c:v>2.8689</c:v>
                </c:pt>
                <c:pt idx="1819">
                  <c:v>2.8713000000000002</c:v>
                </c:pt>
                <c:pt idx="1820">
                  <c:v>2.8746</c:v>
                </c:pt>
                <c:pt idx="1821">
                  <c:v>2.8751000000000002</c:v>
                </c:pt>
                <c:pt idx="1822">
                  <c:v>2.876799999999998</c:v>
                </c:pt>
                <c:pt idx="1823">
                  <c:v>2.877699999999999</c:v>
                </c:pt>
                <c:pt idx="1824">
                  <c:v>2.8782999999999981</c:v>
                </c:pt>
                <c:pt idx="1825">
                  <c:v>2.8820000000000001</c:v>
                </c:pt>
                <c:pt idx="1826">
                  <c:v>2.8826000000000001</c:v>
                </c:pt>
                <c:pt idx="1827">
                  <c:v>2.883</c:v>
                </c:pt>
                <c:pt idx="1828">
                  <c:v>2.8873000000000002</c:v>
                </c:pt>
                <c:pt idx="1829">
                  <c:v>2.8895</c:v>
                </c:pt>
                <c:pt idx="1830">
                  <c:v>2.8902000000000001</c:v>
                </c:pt>
                <c:pt idx="1831">
                  <c:v>2.891</c:v>
                </c:pt>
                <c:pt idx="1832">
                  <c:v>2.8925000000000001</c:v>
                </c:pt>
                <c:pt idx="1833">
                  <c:v>2.8951999999999991</c:v>
                </c:pt>
                <c:pt idx="1834">
                  <c:v>2.8953999999999991</c:v>
                </c:pt>
                <c:pt idx="1835">
                  <c:v>2.8961999999999981</c:v>
                </c:pt>
                <c:pt idx="1836">
                  <c:v>2.896799999999998</c:v>
                </c:pt>
                <c:pt idx="1837">
                  <c:v>2.8980000000000001</c:v>
                </c:pt>
                <c:pt idx="1838">
                  <c:v>2.9016999999999991</c:v>
                </c:pt>
                <c:pt idx="1839">
                  <c:v>2.9026999999999981</c:v>
                </c:pt>
                <c:pt idx="1840">
                  <c:v>2.9051999999999998</c:v>
                </c:pt>
                <c:pt idx="1841">
                  <c:v>2.905899999999999</c:v>
                </c:pt>
                <c:pt idx="1842">
                  <c:v>2.9152</c:v>
                </c:pt>
                <c:pt idx="1843">
                  <c:v>2.9175</c:v>
                </c:pt>
                <c:pt idx="1844">
                  <c:v>2.9220000000000002</c:v>
                </c:pt>
                <c:pt idx="1845">
                  <c:v>2.9251</c:v>
                </c:pt>
                <c:pt idx="1846">
                  <c:v>2.9264000000000001</c:v>
                </c:pt>
                <c:pt idx="1847">
                  <c:v>2.9289999999999998</c:v>
                </c:pt>
                <c:pt idx="1848">
                  <c:v>2.931</c:v>
                </c:pt>
                <c:pt idx="1849">
                  <c:v>2.9321000000000002</c:v>
                </c:pt>
                <c:pt idx="1850">
                  <c:v>2.9327999999999981</c:v>
                </c:pt>
                <c:pt idx="1851">
                  <c:v>2.934699999999999</c:v>
                </c:pt>
                <c:pt idx="1852">
                  <c:v>2.9352</c:v>
                </c:pt>
                <c:pt idx="1853">
                  <c:v>2.9375</c:v>
                </c:pt>
                <c:pt idx="1854">
                  <c:v>2.9409000000000001</c:v>
                </c:pt>
                <c:pt idx="1855">
                  <c:v>2.9420000000000002</c:v>
                </c:pt>
                <c:pt idx="1856">
                  <c:v>2.942299999999999</c:v>
                </c:pt>
                <c:pt idx="1857">
                  <c:v>2.9430999999999998</c:v>
                </c:pt>
                <c:pt idx="1858">
                  <c:v>2.9432999999999998</c:v>
                </c:pt>
                <c:pt idx="1859">
                  <c:v>2.9441999999999999</c:v>
                </c:pt>
                <c:pt idx="1860">
                  <c:v>2.9529000000000001</c:v>
                </c:pt>
                <c:pt idx="1861">
                  <c:v>2.9540999999999991</c:v>
                </c:pt>
                <c:pt idx="1862">
                  <c:v>2.9558</c:v>
                </c:pt>
                <c:pt idx="1863">
                  <c:v>2.9559000000000002</c:v>
                </c:pt>
                <c:pt idx="1864">
                  <c:v>2.9603999999999999</c:v>
                </c:pt>
                <c:pt idx="1865">
                  <c:v>2.9641000000000002</c:v>
                </c:pt>
                <c:pt idx="1866">
                  <c:v>2.9676999999999998</c:v>
                </c:pt>
                <c:pt idx="1867">
                  <c:v>2.9697</c:v>
                </c:pt>
                <c:pt idx="1868">
                  <c:v>2.9731999999999998</c:v>
                </c:pt>
                <c:pt idx="1869">
                  <c:v>2.974699999999999</c:v>
                </c:pt>
                <c:pt idx="1870">
                  <c:v>2.9750999999999981</c:v>
                </c:pt>
                <c:pt idx="1871">
                  <c:v>2.9761999999999991</c:v>
                </c:pt>
                <c:pt idx="1872">
                  <c:v>2.9811000000000001</c:v>
                </c:pt>
                <c:pt idx="1873">
                  <c:v>2.9824000000000002</c:v>
                </c:pt>
                <c:pt idx="1874">
                  <c:v>2.9853000000000001</c:v>
                </c:pt>
                <c:pt idx="1875">
                  <c:v>2.9857999999999998</c:v>
                </c:pt>
                <c:pt idx="1876">
                  <c:v>2.9971999999999999</c:v>
                </c:pt>
                <c:pt idx="1877">
                  <c:v>2.9977999999999998</c:v>
                </c:pt>
                <c:pt idx="1878">
                  <c:v>2.9992999999999981</c:v>
                </c:pt>
                <c:pt idx="1879">
                  <c:v>3.0007000000000001</c:v>
                </c:pt>
                <c:pt idx="1880">
                  <c:v>3.0047000000000001</c:v>
                </c:pt>
                <c:pt idx="1881">
                  <c:v>3.0049999999999999</c:v>
                </c:pt>
                <c:pt idx="1882">
                  <c:v>3.0093000000000001</c:v>
                </c:pt>
                <c:pt idx="1883">
                  <c:v>3.0114000000000001</c:v>
                </c:pt>
                <c:pt idx="1884">
                  <c:v>3.0122</c:v>
                </c:pt>
                <c:pt idx="1885">
                  <c:v>3.0146000000000002</c:v>
                </c:pt>
                <c:pt idx="1886">
                  <c:v>3.014899999999999</c:v>
                </c:pt>
                <c:pt idx="1887">
                  <c:v>3.0150000000000001</c:v>
                </c:pt>
                <c:pt idx="1888">
                  <c:v>3.018899999999999</c:v>
                </c:pt>
                <c:pt idx="1889">
                  <c:v>3.0219</c:v>
                </c:pt>
                <c:pt idx="1890">
                  <c:v>3.0274000000000001</c:v>
                </c:pt>
                <c:pt idx="1891">
                  <c:v>3.0293000000000001</c:v>
                </c:pt>
                <c:pt idx="1892">
                  <c:v>3.0308000000000002</c:v>
                </c:pt>
                <c:pt idx="1893">
                  <c:v>3.031099999999999</c:v>
                </c:pt>
                <c:pt idx="1894">
                  <c:v>3.0341</c:v>
                </c:pt>
                <c:pt idx="1895">
                  <c:v>3.0345</c:v>
                </c:pt>
                <c:pt idx="1896">
                  <c:v>3.035099999999999</c:v>
                </c:pt>
                <c:pt idx="1897">
                  <c:v>3.0364</c:v>
                </c:pt>
                <c:pt idx="1898">
                  <c:v>3.0371000000000001</c:v>
                </c:pt>
                <c:pt idx="1899">
                  <c:v>3.0449000000000002</c:v>
                </c:pt>
                <c:pt idx="1900">
                  <c:v>3.0474999999999999</c:v>
                </c:pt>
                <c:pt idx="1901">
                  <c:v>3.0482</c:v>
                </c:pt>
                <c:pt idx="1902">
                  <c:v>3.0491000000000001</c:v>
                </c:pt>
                <c:pt idx="1903">
                  <c:v>3.0491999999999999</c:v>
                </c:pt>
                <c:pt idx="1904">
                  <c:v>3.0507</c:v>
                </c:pt>
                <c:pt idx="1905">
                  <c:v>3.0525000000000002</c:v>
                </c:pt>
                <c:pt idx="1906">
                  <c:v>3.0632000000000001</c:v>
                </c:pt>
                <c:pt idx="1907">
                  <c:v>3.0642999999999998</c:v>
                </c:pt>
                <c:pt idx="1908">
                  <c:v>3.072499999999998</c:v>
                </c:pt>
                <c:pt idx="1909">
                  <c:v>3.0729000000000002</c:v>
                </c:pt>
                <c:pt idx="1910">
                  <c:v>3.075899999999999</c:v>
                </c:pt>
                <c:pt idx="1911">
                  <c:v>3.0768</c:v>
                </c:pt>
                <c:pt idx="1912">
                  <c:v>3.0771000000000002</c:v>
                </c:pt>
                <c:pt idx="1913">
                  <c:v>3.0806</c:v>
                </c:pt>
                <c:pt idx="1914">
                  <c:v>3.0807000000000002</c:v>
                </c:pt>
                <c:pt idx="1915">
                  <c:v>3.0819999999999999</c:v>
                </c:pt>
                <c:pt idx="1916">
                  <c:v>3.0901000000000001</c:v>
                </c:pt>
                <c:pt idx="1917">
                  <c:v>3.096499999999998</c:v>
                </c:pt>
                <c:pt idx="1918">
                  <c:v>3.096699999999998</c:v>
                </c:pt>
                <c:pt idx="1919">
                  <c:v>3.099499999999999</c:v>
                </c:pt>
                <c:pt idx="1920">
                  <c:v>3.1</c:v>
                </c:pt>
                <c:pt idx="1921">
                  <c:v>3.1008</c:v>
                </c:pt>
                <c:pt idx="1922">
                  <c:v>3.1032999999999999</c:v>
                </c:pt>
                <c:pt idx="1923">
                  <c:v>3.1049000000000002</c:v>
                </c:pt>
                <c:pt idx="1924">
                  <c:v>3.1133999999999999</c:v>
                </c:pt>
                <c:pt idx="1925">
                  <c:v>3.1139000000000001</c:v>
                </c:pt>
                <c:pt idx="1926">
                  <c:v>3.1139999999999999</c:v>
                </c:pt>
                <c:pt idx="1927">
                  <c:v>3.1149</c:v>
                </c:pt>
                <c:pt idx="1928">
                  <c:v>3.1192000000000002</c:v>
                </c:pt>
                <c:pt idx="1929">
                  <c:v>3.1217000000000001</c:v>
                </c:pt>
                <c:pt idx="1930">
                  <c:v>3.1236999999999999</c:v>
                </c:pt>
                <c:pt idx="1931">
                  <c:v>3.1242999999999999</c:v>
                </c:pt>
                <c:pt idx="1932">
                  <c:v>3.1246</c:v>
                </c:pt>
                <c:pt idx="1933">
                  <c:v>3.125</c:v>
                </c:pt>
                <c:pt idx="1934">
                  <c:v>3.1261999999999999</c:v>
                </c:pt>
                <c:pt idx="1935">
                  <c:v>3.1335999999999999</c:v>
                </c:pt>
                <c:pt idx="1936">
                  <c:v>3.1352000000000002</c:v>
                </c:pt>
                <c:pt idx="1937">
                  <c:v>3.1356000000000002</c:v>
                </c:pt>
                <c:pt idx="1938">
                  <c:v>3.1432000000000002</c:v>
                </c:pt>
                <c:pt idx="1939">
                  <c:v>3.1480000000000001</c:v>
                </c:pt>
                <c:pt idx="1940">
                  <c:v>3.1484999999999999</c:v>
                </c:pt>
                <c:pt idx="1941">
                  <c:v>3.1492</c:v>
                </c:pt>
                <c:pt idx="1942">
                  <c:v>3.1515</c:v>
                </c:pt>
                <c:pt idx="1943">
                  <c:v>3.1524000000000001</c:v>
                </c:pt>
                <c:pt idx="1944">
                  <c:v>3.153</c:v>
                </c:pt>
                <c:pt idx="1945">
                  <c:v>3.1532</c:v>
                </c:pt>
                <c:pt idx="1946">
                  <c:v>3.1575000000000002</c:v>
                </c:pt>
                <c:pt idx="1947">
                  <c:v>3.1577000000000002</c:v>
                </c:pt>
                <c:pt idx="1948">
                  <c:v>3.1579999999999999</c:v>
                </c:pt>
                <c:pt idx="1949">
                  <c:v>3.1585000000000001</c:v>
                </c:pt>
                <c:pt idx="1950">
                  <c:v>3.1602000000000001</c:v>
                </c:pt>
                <c:pt idx="1951">
                  <c:v>3.1661000000000001</c:v>
                </c:pt>
                <c:pt idx="1952">
                  <c:v>3.1665000000000001</c:v>
                </c:pt>
                <c:pt idx="1953">
                  <c:v>3.1678999999999999</c:v>
                </c:pt>
                <c:pt idx="1954">
                  <c:v>3.1686000000000001</c:v>
                </c:pt>
                <c:pt idx="1955">
                  <c:v>3.1686999999999999</c:v>
                </c:pt>
                <c:pt idx="1956">
                  <c:v>3.1714000000000002</c:v>
                </c:pt>
                <c:pt idx="1957">
                  <c:v>3.1714000000000002</c:v>
                </c:pt>
                <c:pt idx="1958">
                  <c:v>3.172099999999999</c:v>
                </c:pt>
                <c:pt idx="1959">
                  <c:v>3.1730999999999998</c:v>
                </c:pt>
                <c:pt idx="1960">
                  <c:v>3.1747000000000001</c:v>
                </c:pt>
                <c:pt idx="1961">
                  <c:v>3.1753999999999998</c:v>
                </c:pt>
                <c:pt idx="1962">
                  <c:v>3.176099999999999</c:v>
                </c:pt>
                <c:pt idx="1963">
                  <c:v>3.1775000000000002</c:v>
                </c:pt>
                <c:pt idx="1964">
                  <c:v>3.1791999999999998</c:v>
                </c:pt>
                <c:pt idx="1965">
                  <c:v>3.1815000000000002</c:v>
                </c:pt>
                <c:pt idx="1966">
                  <c:v>3.1823000000000001</c:v>
                </c:pt>
                <c:pt idx="1967">
                  <c:v>3.1827999999999999</c:v>
                </c:pt>
                <c:pt idx="1968">
                  <c:v>3.1846999999999999</c:v>
                </c:pt>
                <c:pt idx="1969">
                  <c:v>3.1882000000000001</c:v>
                </c:pt>
                <c:pt idx="1970">
                  <c:v>3.1901999999999999</c:v>
                </c:pt>
                <c:pt idx="1971">
                  <c:v>3.1909999999999998</c:v>
                </c:pt>
                <c:pt idx="1972">
                  <c:v>3.1930999999999998</c:v>
                </c:pt>
                <c:pt idx="1973">
                  <c:v>3.1937000000000002</c:v>
                </c:pt>
                <c:pt idx="1974">
                  <c:v>3.1949000000000001</c:v>
                </c:pt>
                <c:pt idx="1975">
                  <c:v>3.2025000000000001</c:v>
                </c:pt>
                <c:pt idx="1976">
                  <c:v>3.2042000000000002</c:v>
                </c:pt>
                <c:pt idx="1977">
                  <c:v>3.2080000000000002</c:v>
                </c:pt>
                <c:pt idx="1978">
                  <c:v>3.2132999999999998</c:v>
                </c:pt>
                <c:pt idx="1979">
                  <c:v>3.2136999999999998</c:v>
                </c:pt>
                <c:pt idx="1980">
                  <c:v>3.2155999999999998</c:v>
                </c:pt>
                <c:pt idx="1981">
                  <c:v>3.2170000000000001</c:v>
                </c:pt>
                <c:pt idx="1982">
                  <c:v>3.2201</c:v>
                </c:pt>
                <c:pt idx="1983">
                  <c:v>3.2244000000000002</c:v>
                </c:pt>
                <c:pt idx="1984">
                  <c:v>3.2256</c:v>
                </c:pt>
                <c:pt idx="1985">
                  <c:v>3.2262</c:v>
                </c:pt>
                <c:pt idx="1986">
                  <c:v>3.2279</c:v>
                </c:pt>
                <c:pt idx="1987">
                  <c:v>3.2286999999999999</c:v>
                </c:pt>
                <c:pt idx="1988">
                  <c:v>3.238</c:v>
                </c:pt>
                <c:pt idx="1989">
                  <c:v>3.2387000000000001</c:v>
                </c:pt>
                <c:pt idx="1990">
                  <c:v>3.2416999999999998</c:v>
                </c:pt>
                <c:pt idx="1991">
                  <c:v>3.2450999999999999</c:v>
                </c:pt>
                <c:pt idx="1992">
                  <c:v>3.2452000000000001</c:v>
                </c:pt>
                <c:pt idx="1993">
                  <c:v>3.2456</c:v>
                </c:pt>
                <c:pt idx="1994">
                  <c:v>3.2483</c:v>
                </c:pt>
                <c:pt idx="1995">
                  <c:v>3.2519</c:v>
                </c:pt>
                <c:pt idx="1996">
                  <c:v>3.256899999999999</c:v>
                </c:pt>
                <c:pt idx="1997">
                  <c:v>3.2654000000000001</c:v>
                </c:pt>
                <c:pt idx="1998">
                  <c:v>3.2685</c:v>
                </c:pt>
                <c:pt idx="1999">
                  <c:v>3.2759999999999998</c:v>
                </c:pt>
                <c:pt idx="2000">
                  <c:v>3.276899999999999</c:v>
                </c:pt>
                <c:pt idx="2001">
                  <c:v>3.2791999999999999</c:v>
                </c:pt>
                <c:pt idx="2002">
                  <c:v>3.2793999999999999</c:v>
                </c:pt>
                <c:pt idx="2003">
                  <c:v>3.2793999999999999</c:v>
                </c:pt>
                <c:pt idx="2004">
                  <c:v>3.2852999999999999</c:v>
                </c:pt>
                <c:pt idx="2005">
                  <c:v>3.2856000000000001</c:v>
                </c:pt>
                <c:pt idx="2006">
                  <c:v>3.2873999999999999</c:v>
                </c:pt>
                <c:pt idx="2007">
                  <c:v>3.2883</c:v>
                </c:pt>
                <c:pt idx="2008">
                  <c:v>3.2928999999999991</c:v>
                </c:pt>
                <c:pt idx="2009">
                  <c:v>3.2972000000000001</c:v>
                </c:pt>
                <c:pt idx="2010">
                  <c:v>3.3014000000000001</c:v>
                </c:pt>
                <c:pt idx="2011">
                  <c:v>3.302</c:v>
                </c:pt>
                <c:pt idx="2012">
                  <c:v>3.3022</c:v>
                </c:pt>
                <c:pt idx="2013">
                  <c:v>3.3029000000000002</c:v>
                </c:pt>
                <c:pt idx="2014">
                  <c:v>3.3041999999999998</c:v>
                </c:pt>
                <c:pt idx="2015">
                  <c:v>3.3077000000000001</c:v>
                </c:pt>
                <c:pt idx="2016">
                  <c:v>3.3096999999999981</c:v>
                </c:pt>
                <c:pt idx="2017">
                  <c:v>3.3098000000000001</c:v>
                </c:pt>
                <c:pt idx="2018">
                  <c:v>3.3105999999999991</c:v>
                </c:pt>
                <c:pt idx="2019">
                  <c:v>3.312399999999998</c:v>
                </c:pt>
                <c:pt idx="2020">
                  <c:v>3.3205</c:v>
                </c:pt>
                <c:pt idx="2021">
                  <c:v>3.3209</c:v>
                </c:pt>
                <c:pt idx="2022">
                  <c:v>3.3243999999999998</c:v>
                </c:pt>
                <c:pt idx="2023">
                  <c:v>3.3267000000000002</c:v>
                </c:pt>
                <c:pt idx="2024">
                  <c:v>3.332599999999998</c:v>
                </c:pt>
                <c:pt idx="2025">
                  <c:v>3.3340999999999981</c:v>
                </c:pt>
                <c:pt idx="2026">
                  <c:v>3.3458000000000001</c:v>
                </c:pt>
                <c:pt idx="2027">
                  <c:v>3.3483000000000001</c:v>
                </c:pt>
                <c:pt idx="2028">
                  <c:v>3.3488000000000002</c:v>
                </c:pt>
                <c:pt idx="2029">
                  <c:v>3.3511000000000002</c:v>
                </c:pt>
                <c:pt idx="2030">
                  <c:v>3.351399999999999</c:v>
                </c:pt>
                <c:pt idx="2031">
                  <c:v>3.3546</c:v>
                </c:pt>
                <c:pt idx="2032">
                  <c:v>3.3551999999999991</c:v>
                </c:pt>
                <c:pt idx="2033">
                  <c:v>3.356899999999992</c:v>
                </c:pt>
                <c:pt idx="2034">
                  <c:v>3.3578000000000001</c:v>
                </c:pt>
                <c:pt idx="2035">
                  <c:v>3.3645</c:v>
                </c:pt>
                <c:pt idx="2036">
                  <c:v>3.3660000000000001</c:v>
                </c:pt>
                <c:pt idx="2037">
                  <c:v>3.3687</c:v>
                </c:pt>
                <c:pt idx="2038">
                  <c:v>3.3704000000000001</c:v>
                </c:pt>
                <c:pt idx="2039">
                  <c:v>3.371999999999999</c:v>
                </c:pt>
                <c:pt idx="2040">
                  <c:v>3.3753000000000002</c:v>
                </c:pt>
                <c:pt idx="2041">
                  <c:v>3.3763999999999981</c:v>
                </c:pt>
                <c:pt idx="2042">
                  <c:v>3.3780999999999981</c:v>
                </c:pt>
                <c:pt idx="2043">
                  <c:v>3.3824999999999981</c:v>
                </c:pt>
                <c:pt idx="2044">
                  <c:v>3.3845000000000001</c:v>
                </c:pt>
                <c:pt idx="2045">
                  <c:v>3.3854000000000002</c:v>
                </c:pt>
                <c:pt idx="2046">
                  <c:v>3.3858000000000001</c:v>
                </c:pt>
                <c:pt idx="2047">
                  <c:v>3.3875000000000002</c:v>
                </c:pt>
                <c:pt idx="2048">
                  <c:v>3.3879999999999999</c:v>
                </c:pt>
                <c:pt idx="2049">
                  <c:v>3.3887999999999998</c:v>
                </c:pt>
                <c:pt idx="2050">
                  <c:v>3.39</c:v>
                </c:pt>
                <c:pt idx="2051">
                  <c:v>3.3948</c:v>
                </c:pt>
                <c:pt idx="2052">
                  <c:v>3.4051999999999998</c:v>
                </c:pt>
                <c:pt idx="2053">
                  <c:v>3.4064000000000001</c:v>
                </c:pt>
                <c:pt idx="2054">
                  <c:v>3.4079000000000002</c:v>
                </c:pt>
                <c:pt idx="2055">
                  <c:v>3.411</c:v>
                </c:pt>
                <c:pt idx="2056">
                  <c:v>3.4136000000000002</c:v>
                </c:pt>
                <c:pt idx="2057">
                  <c:v>3.414099999999999</c:v>
                </c:pt>
                <c:pt idx="2058">
                  <c:v>3.4239000000000002</c:v>
                </c:pt>
                <c:pt idx="2059">
                  <c:v>3.4376000000000002</c:v>
                </c:pt>
                <c:pt idx="2060">
                  <c:v>3.439499999999998</c:v>
                </c:pt>
                <c:pt idx="2061">
                  <c:v>3.442499999999999</c:v>
                </c:pt>
                <c:pt idx="2062">
                  <c:v>3.4455</c:v>
                </c:pt>
                <c:pt idx="2063">
                  <c:v>3.4457</c:v>
                </c:pt>
                <c:pt idx="2064">
                  <c:v>3.448</c:v>
                </c:pt>
                <c:pt idx="2065">
                  <c:v>3.4481999999999999</c:v>
                </c:pt>
                <c:pt idx="2066">
                  <c:v>3.4510999999999981</c:v>
                </c:pt>
                <c:pt idx="2067">
                  <c:v>3.4533</c:v>
                </c:pt>
                <c:pt idx="2068">
                  <c:v>3.4537</c:v>
                </c:pt>
                <c:pt idx="2069">
                  <c:v>3.4542000000000002</c:v>
                </c:pt>
                <c:pt idx="2070">
                  <c:v>3.4550999999999981</c:v>
                </c:pt>
                <c:pt idx="2071">
                  <c:v>3.4561999999999991</c:v>
                </c:pt>
                <c:pt idx="2072">
                  <c:v>3.4622000000000002</c:v>
                </c:pt>
                <c:pt idx="2073">
                  <c:v>3.4641000000000002</c:v>
                </c:pt>
                <c:pt idx="2074">
                  <c:v>3.4685000000000001</c:v>
                </c:pt>
                <c:pt idx="2075">
                  <c:v>3.4741</c:v>
                </c:pt>
                <c:pt idx="2076">
                  <c:v>3.475699999999998</c:v>
                </c:pt>
                <c:pt idx="2077">
                  <c:v>3.4803999999999999</c:v>
                </c:pt>
                <c:pt idx="2078">
                  <c:v>3.4826000000000001</c:v>
                </c:pt>
                <c:pt idx="2079">
                  <c:v>3.4851999999999999</c:v>
                </c:pt>
                <c:pt idx="2080">
                  <c:v>3.486899999999999</c:v>
                </c:pt>
                <c:pt idx="2081">
                  <c:v>3.4925000000000002</c:v>
                </c:pt>
                <c:pt idx="2082">
                  <c:v>3.4946000000000002</c:v>
                </c:pt>
                <c:pt idx="2083">
                  <c:v>3.5169000000000001</c:v>
                </c:pt>
                <c:pt idx="2084">
                  <c:v>3.5213999999999999</c:v>
                </c:pt>
                <c:pt idx="2085">
                  <c:v>3.5266000000000002</c:v>
                </c:pt>
                <c:pt idx="2086">
                  <c:v>3.5274000000000001</c:v>
                </c:pt>
                <c:pt idx="2087">
                  <c:v>3.5308000000000002</c:v>
                </c:pt>
                <c:pt idx="2088">
                  <c:v>3.5322</c:v>
                </c:pt>
                <c:pt idx="2089">
                  <c:v>3.536099999999998</c:v>
                </c:pt>
                <c:pt idx="2090">
                  <c:v>3.5394000000000001</c:v>
                </c:pt>
                <c:pt idx="2091">
                  <c:v>3.5476999999999999</c:v>
                </c:pt>
                <c:pt idx="2092">
                  <c:v>3.5487000000000002</c:v>
                </c:pt>
                <c:pt idx="2093">
                  <c:v>3.5499000000000001</c:v>
                </c:pt>
                <c:pt idx="2094">
                  <c:v>3.5510000000000002</c:v>
                </c:pt>
                <c:pt idx="2095">
                  <c:v>3.5545</c:v>
                </c:pt>
                <c:pt idx="2096">
                  <c:v>3.5621999999999998</c:v>
                </c:pt>
                <c:pt idx="2097">
                  <c:v>3.5644999999999998</c:v>
                </c:pt>
                <c:pt idx="2098">
                  <c:v>3.5737000000000001</c:v>
                </c:pt>
                <c:pt idx="2099">
                  <c:v>3.5749</c:v>
                </c:pt>
                <c:pt idx="2100">
                  <c:v>3.5808</c:v>
                </c:pt>
                <c:pt idx="2101">
                  <c:v>3.5825999999999998</c:v>
                </c:pt>
                <c:pt idx="2102">
                  <c:v>3.5838999999999999</c:v>
                </c:pt>
                <c:pt idx="2103">
                  <c:v>3.5842999999999998</c:v>
                </c:pt>
                <c:pt idx="2104">
                  <c:v>3.5844</c:v>
                </c:pt>
                <c:pt idx="2105">
                  <c:v>3.5874000000000001</c:v>
                </c:pt>
                <c:pt idx="2106">
                  <c:v>3.5893000000000002</c:v>
                </c:pt>
                <c:pt idx="2107">
                  <c:v>3.592699999999998</c:v>
                </c:pt>
                <c:pt idx="2108">
                  <c:v>3.5943000000000001</c:v>
                </c:pt>
                <c:pt idx="2109">
                  <c:v>3.5960000000000001</c:v>
                </c:pt>
                <c:pt idx="2110">
                  <c:v>3.6034000000000002</c:v>
                </c:pt>
                <c:pt idx="2111">
                  <c:v>3.6036000000000001</c:v>
                </c:pt>
                <c:pt idx="2112">
                  <c:v>3.6044</c:v>
                </c:pt>
                <c:pt idx="2113">
                  <c:v>3.6072000000000002</c:v>
                </c:pt>
                <c:pt idx="2114">
                  <c:v>3.6234000000000002</c:v>
                </c:pt>
                <c:pt idx="2115">
                  <c:v>3.6267999999999998</c:v>
                </c:pt>
                <c:pt idx="2116">
                  <c:v>3.6315</c:v>
                </c:pt>
                <c:pt idx="2117">
                  <c:v>3.6345000000000001</c:v>
                </c:pt>
                <c:pt idx="2118">
                  <c:v>3.6417999999999999</c:v>
                </c:pt>
                <c:pt idx="2119">
                  <c:v>3.6427999999999998</c:v>
                </c:pt>
                <c:pt idx="2120">
                  <c:v>3.6442000000000001</c:v>
                </c:pt>
                <c:pt idx="2121">
                  <c:v>3.6461000000000001</c:v>
                </c:pt>
                <c:pt idx="2122">
                  <c:v>3.6463000000000001</c:v>
                </c:pt>
                <c:pt idx="2123">
                  <c:v>3.653</c:v>
                </c:pt>
                <c:pt idx="2124">
                  <c:v>3.6674000000000002</c:v>
                </c:pt>
                <c:pt idx="2125">
                  <c:v>3.6686999999999999</c:v>
                </c:pt>
                <c:pt idx="2126">
                  <c:v>3.6720999999999981</c:v>
                </c:pt>
                <c:pt idx="2127">
                  <c:v>3.6839</c:v>
                </c:pt>
                <c:pt idx="2128">
                  <c:v>3.6855000000000002</c:v>
                </c:pt>
                <c:pt idx="2129">
                  <c:v>3.6886000000000001</c:v>
                </c:pt>
                <c:pt idx="2130">
                  <c:v>3.6915</c:v>
                </c:pt>
                <c:pt idx="2131">
                  <c:v>3.6922999999999981</c:v>
                </c:pt>
                <c:pt idx="2132">
                  <c:v>3.7023000000000001</c:v>
                </c:pt>
                <c:pt idx="2133">
                  <c:v>3.7057000000000002</c:v>
                </c:pt>
                <c:pt idx="2134">
                  <c:v>3.7071000000000001</c:v>
                </c:pt>
                <c:pt idx="2135">
                  <c:v>3.7136999999999998</c:v>
                </c:pt>
                <c:pt idx="2136">
                  <c:v>3.716499999999999</c:v>
                </c:pt>
                <c:pt idx="2137">
                  <c:v>3.7172999999999998</c:v>
                </c:pt>
                <c:pt idx="2138">
                  <c:v>3.7309000000000001</c:v>
                </c:pt>
                <c:pt idx="2139">
                  <c:v>3.7368999999999981</c:v>
                </c:pt>
                <c:pt idx="2140">
                  <c:v>3.7378</c:v>
                </c:pt>
                <c:pt idx="2141">
                  <c:v>3.738</c:v>
                </c:pt>
                <c:pt idx="2142">
                  <c:v>3.7414999999999998</c:v>
                </c:pt>
                <c:pt idx="2143">
                  <c:v>3.7519999999999998</c:v>
                </c:pt>
                <c:pt idx="2144">
                  <c:v>3.7553000000000001</c:v>
                </c:pt>
                <c:pt idx="2145">
                  <c:v>3.7565</c:v>
                </c:pt>
                <c:pt idx="2146">
                  <c:v>3.7576999999999998</c:v>
                </c:pt>
                <c:pt idx="2147">
                  <c:v>3.7610000000000001</c:v>
                </c:pt>
                <c:pt idx="2148">
                  <c:v>3.7646999999999999</c:v>
                </c:pt>
                <c:pt idx="2149">
                  <c:v>3.7667000000000002</c:v>
                </c:pt>
                <c:pt idx="2150">
                  <c:v>3.7707999999999999</c:v>
                </c:pt>
                <c:pt idx="2151">
                  <c:v>3.7776000000000001</c:v>
                </c:pt>
                <c:pt idx="2152">
                  <c:v>3.7786</c:v>
                </c:pt>
                <c:pt idx="2153">
                  <c:v>3.7787000000000002</c:v>
                </c:pt>
                <c:pt idx="2154">
                  <c:v>3.7827000000000002</c:v>
                </c:pt>
                <c:pt idx="2155">
                  <c:v>3.7863000000000002</c:v>
                </c:pt>
                <c:pt idx="2156">
                  <c:v>3.7915999999999999</c:v>
                </c:pt>
                <c:pt idx="2157">
                  <c:v>3.7921</c:v>
                </c:pt>
                <c:pt idx="2158">
                  <c:v>3.7928999999999991</c:v>
                </c:pt>
                <c:pt idx="2159">
                  <c:v>3.7953999999999999</c:v>
                </c:pt>
                <c:pt idx="2160">
                  <c:v>3.8031999999999999</c:v>
                </c:pt>
                <c:pt idx="2161">
                  <c:v>3.8031999999999999</c:v>
                </c:pt>
                <c:pt idx="2162">
                  <c:v>3.8033000000000001</c:v>
                </c:pt>
                <c:pt idx="2163">
                  <c:v>3.8092000000000001</c:v>
                </c:pt>
                <c:pt idx="2164">
                  <c:v>3.8218000000000001</c:v>
                </c:pt>
                <c:pt idx="2165">
                  <c:v>3.8231999999999999</c:v>
                </c:pt>
                <c:pt idx="2166">
                  <c:v>3.8315000000000001</c:v>
                </c:pt>
                <c:pt idx="2167">
                  <c:v>3.84</c:v>
                </c:pt>
                <c:pt idx="2168">
                  <c:v>3.847</c:v>
                </c:pt>
                <c:pt idx="2169">
                  <c:v>3.8538999999999981</c:v>
                </c:pt>
                <c:pt idx="2170">
                  <c:v>3.855599999999999</c:v>
                </c:pt>
                <c:pt idx="2171">
                  <c:v>3.8591000000000002</c:v>
                </c:pt>
                <c:pt idx="2172">
                  <c:v>3.871999999999999</c:v>
                </c:pt>
                <c:pt idx="2173">
                  <c:v>3.8740999999999981</c:v>
                </c:pt>
                <c:pt idx="2174">
                  <c:v>3.877699999999999</c:v>
                </c:pt>
                <c:pt idx="2175">
                  <c:v>3.882899999999998</c:v>
                </c:pt>
                <c:pt idx="2176">
                  <c:v>3.8894000000000002</c:v>
                </c:pt>
                <c:pt idx="2177">
                  <c:v>3.8908</c:v>
                </c:pt>
                <c:pt idx="2178">
                  <c:v>3.902899999999998</c:v>
                </c:pt>
                <c:pt idx="2179">
                  <c:v>3.909899999999999</c:v>
                </c:pt>
                <c:pt idx="2180">
                  <c:v>3.9176000000000002</c:v>
                </c:pt>
                <c:pt idx="2181">
                  <c:v>3.9209000000000001</c:v>
                </c:pt>
                <c:pt idx="2182">
                  <c:v>3.9279999999999999</c:v>
                </c:pt>
                <c:pt idx="2183">
                  <c:v>3.934299999999999</c:v>
                </c:pt>
                <c:pt idx="2184">
                  <c:v>3.9405999999999999</c:v>
                </c:pt>
                <c:pt idx="2185">
                  <c:v>3.9407999999999999</c:v>
                </c:pt>
                <c:pt idx="2186">
                  <c:v>3.9441999999999999</c:v>
                </c:pt>
                <c:pt idx="2187">
                  <c:v>3.9483000000000001</c:v>
                </c:pt>
                <c:pt idx="2188">
                  <c:v>3.9483000000000001</c:v>
                </c:pt>
                <c:pt idx="2189">
                  <c:v>3.9689000000000001</c:v>
                </c:pt>
                <c:pt idx="2190">
                  <c:v>3.9693000000000001</c:v>
                </c:pt>
                <c:pt idx="2191">
                  <c:v>3.9847000000000001</c:v>
                </c:pt>
                <c:pt idx="2192">
                  <c:v>3.9897</c:v>
                </c:pt>
                <c:pt idx="2193">
                  <c:v>3.9906000000000001</c:v>
                </c:pt>
                <c:pt idx="2194">
                  <c:v>3.991699999999998</c:v>
                </c:pt>
                <c:pt idx="2195">
                  <c:v>3.9923000000000002</c:v>
                </c:pt>
                <c:pt idx="2196">
                  <c:v>3.9950999999999981</c:v>
                </c:pt>
                <c:pt idx="2197">
                  <c:v>3.9975999999999998</c:v>
                </c:pt>
                <c:pt idx="2198">
                  <c:v>4.0007000000000001</c:v>
                </c:pt>
                <c:pt idx="2199">
                  <c:v>4.0068000000000001</c:v>
                </c:pt>
                <c:pt idx="2200">
                  <c:v>4.0106000000000002</c:v>
                </c:pt>
                <c:pt idx="2201">
                  <c:v>4.0213999999999999</c:v>
                </c:pt>
                <c:pt idx="2202">
                  <c:v>4.0239999999999956</c:v>
                </c:pt>
                <c:pt idx="2203">
                  <c:v>4.0271999999999846</c:v>
                </c:pt>
                <c:pt idx="2204">
                  <c:v>4.0419999999999998</c:v>
                </c:pt>
                <c:pt idx="2205">
                  <c:v>4.0442999999999998</c:v>
                </c:pt>
                <c:pt idx="2206">
                  <c:v>4.0495000000000001</c:v>
                </c:pt>
                <c:pt idx="2207">
                  <c:v>4.0578999999999956</c:v>
                </c:pt>
                <c:pt idx="2208">
                  <c:v>4.0662000000000003</c:v>
                </c:pt>
                <c:pt idx="2209">
                  <c:v>4.0746000000000002</c:v>
                </c:pt>
                <c:pt idx="2210">
                  <c:v>4.0751999999999997</c:v>
                </c:pt>
                <c:pt idx="2211">
                  <c:v>4.0812999999999997</c:v>
                </c:pt>
                <c:pt idx="2212">
                  <c:v>4.0876999999999999</c:v>
                </c:pt>
                <c:pt idx="2213">
                  <c:v>4.0911</c:v>
                </c:pt>
                <c:pt idx="2214">
                  <c:v>4.0926</c:v>
                </c:pt>
                <c:pt idx="2215">
                  <c:v>4.0970000000000004</c:v>
                </c:pt>
                <c:pt idx="2216">
                  <c:v>4.1036999999999999</c:v>
                </c:pt>
                <c:pt idx="2217">
                  <c:v>4.1087999999999996</c:v>
                </c:pt>
                <c:pt idx="2218">
                  <c:v>4.1113</c:v>
                </c:pt>
                <c:pt idx="2219">
                  <c:v>4.1135999999999946</c:v>
                </c:pt>
                <c:pt idx="2220">
                  <c:v>4.1172000000000004</c:v>
                </c:pt>
                <c:pt idx="2221">
                  <c:v>4.1223999999999954</c:v>
                </c:pt>
                <c:pt idx="2222">
                  <c:v>4.1294000000000004</c:v>
                </c:pt>
                <c:pt idx="2223">
                  <c:v>4.1356999999999999</c:v>
                </c:pt>
                <c:pt idx="2224">
                  <c:v>4.1540999999999846</c:v>
                </c:pt>
                <c:pt idx="2225">
                  <c:v>4.1647999999999774</c:v>
                </c:pt>
                <c:pt idx="2226">
                  <c:v>4.1654999999999944</c:v>
                </c:pt>
                <c:pt idx="2227">
                  <c:v>4.1711</c:v>
                </c:pt>
                <c:pt idx="2228">
                  <c:v>4.1806999999999999</c:v>
                </c:pt>
                <c:pt idx="2229">
                  <c:v>4.1811999999999996</c:v>
                </c:pt>
                <c:pt idx="2230">
                  <c:v>4.1838999999999986</c:v>
                </c:pt>
                <c:pt idx="2231">
                  <c:v>4.1859999999999946</c:v>
                </c:pt>
                <c:pt idx="2232">
                  <c:v>4.1859999999999946</c:v>
                </c:pt>
                <c:pt idx="2233">
                  <c:v>4.1941999999999746</c:v>
                </c:pt>
                <c:pt idx="2234">
                  <c:v>4.1957999999999984</c:v>
                </c:pt>
                <c:pt idx="2235">
                  <c:v>4.1996000000000002</c:v>
                </c:pt>
                <c:pt idx="2236">
                  <c:v>4.2004999999999999</c:v>
                </c:pt>
                <c:pt idx="2237">
                  <c:v>4.2117000000000004</c:v>
                </c:pt>
                <c:pt idx="2238">
                  <c:v>4.2172999999999998</c:v>
                </c:pt>
                <c:pt idx="2239">
                  <c:v>4.2176999999999998</c:v>
                </c:pt>
                <c:pt idx="2240">
                  <c:v>4.2222999999999997</c:v>
                </c:pt>
                <c:pt idx="2241">
                  <c:v>4.2257999999999996</c:v>
                </c:pt>
                <c:pt idx="2242">
                  <c:v>4.2373000000000003</c:v>
                </c:pt>
                <c:pt idx="2243">
                  <c:v>4.2615999999999996</c:v>
                </c:pt>
                <c:pt idx="2244">
                  <c:v>4.2669999999999986</c:v>
                </c:pt>
                <c:pt idx="2245">
                  <c:v>4.2720000000000002</c:v>
                </c:pt>
                <c:pt idx="2246">
                  <c:v>4.2782999999999998</c:v>
                </c:pt>
                <c:pt idx="2247">
                  <c:v>4.2826000000000004</c:v>
                </c:pt>
                <c:pt idx="2248">
                  <c:v>4.2864000000000004</c:v>
                </c:pt>
                <c:pt idx="2249">
                  <c:v>4.2864000000000004</c:v>
                </c:pt>
                <c:pt idx="2250">
                  <c:v>4.2973999999999997</c:v>
                </c:pt>
                <c:pt idx="2251">
                  <c:v>4.2981999999999996</c:v>
                </c:pt>
                <c:pt idx="2252">
                  <c:v>4.2988</c:v>
                </c:pt>
                <c:pt idx="2253">
                  <c:v>4.3018000000000001</c:v>
                </c:pt>
                <c:pt idx="2254">
                  <c:v>4.3029999999999946</c:v>
                </c:pt>
                <c:pt idx="2255">
                  <c:v>4.3098000000000001</c:v>
                </c:pt>
                <c:pt idx="2256">
                  <c:v>4.3128999999999946</c:v>
                </c:pt>
                <c:pt idx="2257">
                  <c:v>4.3179999999999774</c:v>
                </c:pt>
                <c:pt idx="2258">
                  <c:v>4.3207999999999966</c:v>
                </c:pt>
                <c:pt idx="2259">
                  <c:v>4.3214999999999986</c:v>
                </c:pt>
                <c:pt idx="2260">
                  <c:v>4.3358999999999996</c:v>
                </c:pt>
                <c:pt idx="2261">
                  <c:v>4.3422999999999998</c:v>
                </c:pt>
                <c:pt idx="2262">
                  <c:v>4.3436000000000003</c:v>
                </c:pt>
                <c:pt idx="2263">
                  <c:v>4.3633999999999986</c:v>
                </c:pt>
                <c:pt idx="2264">
                  <c:v>4.3644999999999774</c:v>
                </c:pt>
                <c:pt idx="2265">
                  <c:v>4.3647999999999874</c:v>
                </c:pt>
                <c:pt idx="2266">
                  <c:v>4.3654999999999946</c:v>
                </c:pt>
                <c:pt idx="2267">
                  <c:v>4.3715999999999999</c:v>
                </c:pt>
                <c:pt idx="2268">
                  <c:v>4.3716999999999997</c:v>
                </c:pt>
                <c:pt idx="2269">
                  <c:v>4.3720999999999997</c:v>
                </c:pt>
                <c:pt idx="2270">
                  <c:v>4.4061000000000003</c:v>
                </c:pt>
                <c:pt idx="2271">
                  <c:v>4.4080000000000004</c:v>
                </c:pt>
                <c:pt idx="2272">
                  <c:v>4.4090999999999996</c:v>
                </c:pt>
                <c:pt idx="2273">
                  <c:v>4.4105999999999996</c:v>
                </c:pt>
                <c:pt idx="2274">
                  <c:v>4.4220999999999986</c:v>
                </c:pt>
                <c:pt idx="2275">
                  <c:v>4.4249999999999874</c:v>
                </c:pt>
                <c:pt idx="2276">
                  <c:v>4.4520999999999997</c:v>
                </c:pt>
                <c:pt idx="2277">
                  <c:v>4.4634</c:v>
                </c:pt>
                <c:pt idx="2278">
                  <c:v>4.4667000000000003</c:v>
                </c:pt>
                <c:pt idx="2279">
                  <c:v>4.4696999999999996</c:v>
                </c:pt>
                <c:pt idx="2280">
                  <c:v>4.4848999999999997</c:v>
                </c:pt>
                <c:pt idx="2281">
                  <c:v>4.4893000000000001</c:v>
                </c:pt>
                <c:pt idx="2282">
                  <c:v>4.4969000000000001</c:v>
                </c:pt>
                <c:pt idx="2283">
                  <c:v>4.4974999999999996</c:v>
                </c:pt>
                <c:pt idx="2284">
                  <c:v>4.5035999999999996</c:v>
                </c:pt>
                <c:pt idx="2285">
                  <c:v>4.5133000000000001</c:v>
                </c:pt>
                <c:pt idx="2286">
                  <c:v>4.5278999999999874</c:v>
                </c:pt>
                <c:pt idx="2287">
                  <c:v>4.5541999999999874</c:v>
                </c:pt>
                <c:pt idx="2288">
                  <c:v>4.5613000000000001</c:v>
                </c:pt>
                <c:pt idx="2289">
                  <c:v>4.5928999999999984</c:v>
                </c:pt>
                <c:pt idx="2290">
                  <c:v>4.5947999999999984</c:v>
                </c:pt>
                <c:pt idx="2291">
                  <c:v>4.6086</c:v>
                </c:pt>
                <c:pt idx="2292">
                  <c:v>4.6180999999999957</c:v>
                </c:pt>
                <c:pt idx="2293">
                  <c:v>4.6210999999999967</c:v>
                </c:pt>
                <c:pt idx="2294">
                  <c:v>4.6220999999999766</c:v>
                </c:pt>
                <c:pt idx="2295">
                  <c:v>4.6322999999999999</c:v>
                </c:pt>
                <c:pt idx="2296">
                  <c:v>4.6378999999999957</c:v>
                </c:pt>
                <c:pt idx="2297">
                  <c:v>4.6433</c:v>
                </c:pt>
                <c:pt idx="2298">
                  <c:v>4.6433</c:v>
                </c:pt>
                <c:pt idx="2299">
                  <c:v>4.6593999999999998</c:v>
                </c:pt>
                <c:pt idx="2300">
                  <c:v>4.6624999999999774</c:v>
                </c:pt>
                <c:pt idx="2301">
                  <c:v>4.6882999999999999</c:v>
                </c:pt>
                <c:pt idx="2302">
                  <c:v>4.6905999999999866</c:v>
                </c:pt>
                <c:pt idx="2303">
                  <c:v>4.6939999999999946</c:v>
                </c:pt>
                <c:pt idx="2304">
                  <c:v>4.7138999999999998</c:v>
                </c:pt>
                <c:pt idx="2305">
                  <c:v>4.7140999999999966</c:v>
                </c:pt>
                <c:pt idx="2306">
                  <c:v>4.7313000000000001</c:v>
                </c:pt>
                <c:pt idx="2307">
                  <c:v>4.7348999999999997</c:v>
                </c:pt>
                <c:pt idx="2308">
                  <c:v>4.7365000000000004</c:v>
                </c:pt>
                <c:pt idx="2309">
                  <c:v>4.7496999999999998</c:v>
                </c:pt>
                <c:pt idx="2310">
                  <c:v>4.7530999999999999</c:v>
                </c:pt>
                <c:pt idx="2311">
                  <c:v>4.7587000000000002</c:v>
                </c:pt>
                <c:pt idx="2312">
                  <c:v>4.7617000000000003</c:v>
                </c:pt>
                <c:pt idx="2313">
                  <c:v>4.7858999999999998</c:v>
                </c:pt>
                <c:pt idx="2314">
                  <c:v>4.7910000000000004</c:v>
                </c:pt>
                <c:pt idx="2315">
                  <c:v>4.7944999999999967</c:v>
                </c:pt>
                <c:pt idx="2316">
                  <c:v>4.7957000000000001</c:v>
                </c:pt>
                <c:pt idx="2317">
                  <c:v>4.7995000000000001</c:v>
                </c:pt>
                <c:pt idx="2318">
                  <c:v>4.8087</c:v>
                </c:pt>
                <c:pt idx="2319">
                  <c:v>4.8335999999999997</c:v>
                </c:pt>
                <c:pt idx="2320">
                  <c:v>4.8556999999999997</c:v>
                </c:pt>
                <c:pt idx="2321">
                  <c:v>4.8962000000000003</c:v>
                </c:pt>
                <c:pt idx="2322">
                  <c:v>4.9140999999999986</c:v>
                </c:pt>
                <c:pt idx="2323">
                  <c:v>4.9532999999999996</c:v>
                </c:pt>
                <c:pt idx="2324">
                  <c:v>4.9596999999999998</c:v>
                </c:pt>
                <c:pt idx="2325">
                  <c:v>4.9779</c:v>
                </c:pt>
                <c:pt idx="2326">
                  <c:v>4.9812000000000003</c:v>
                </c:pt>
                <c:pt idx="2327">
                  <c:v>5.0052000000000003</c:v>
                </c:pt>
                <c:pt idx="2328">
                  <c:v>5.0331000000000001</c:v>
                </c:pt>
                <c:pt idx="2329">
                  <c:v>5.0600999999999976</c:v>
                </c:pt>
                <c:pt idx="2330">
                  <c:v>5.0653999999999986</c:v>
                </c:pt>
                <c:pt idx="2331">
                  <c:v>5.0824999999999996</c:v>
                </c:pt>
                <c:pt idx="2332">
                  <c:v>5.1143999999999874</c:v>
                </c:pt>
                <c:pt idx="2333">
                  <c:v>5.1354999999999986</c:v>
                </c:pt>
                <c:pt idx="2334">
                  <c:v>5.1524999999999954</c:v>
                </c:pt>
                <c:pt idx="2335">
                  <c:v>5.1829999999999874</c:v>
                </c:pt>
                <c:pt idx="2336">
                  <c:v>5.1858999999999966</c:v>
                </c:pt>
                <c:pt idx="2337">
                  <c:v>5.2240999999999964</c:v>
                </c:pt>
                <c:pt idx="2338">
                  <c:v>5.2355999999999998</c:v>
                </c:pt>
                <c:pt idx="2339">
                  <c:v>5.2388000000000003</c:v>
                </c:pt>
                <c:pt idx="2340">
                  <c:v>5.2518000000000002</c:v>
                </c:pt>
                <c:pt idx="2341">
                  <c:v>5.2552000000000003</c:v>
                </c:pt>
                <c:pt idx="2342">
                  <c:v>5.2667999999999999</c:v>
                </c:pt>
                <c:pt idx="2343">
                  <c:v>5.2793000000000001</c:v>
                </c:pt>
                <c:pt idx="2344">
                  <c:v>5.2915999999999999</c:v>
                </c:pt>
                <c:pt idx="2345">
                  <c:v>5.3822000000000001</c:v>
                </c:pt>
                <c:pt idx="2346">
                  <c:v>5.3830999999999998</c:v>
                </c:pt>
                <c:pt idx="2347">
                  <c:v>5.4053000000000004</c:v>
                </c:pt>
                <c:pt idx="2348">
                  <c:v>5.4274999999999984</c:v>
                </c:pt>
                <c:pt idx="2349">
                  <c:v>5.4503000000000004</c:v>
                </c:pt>
                <c:pt idx="2350">
                  <c:v>5.4709000000000003</c:v>
                </c:pt>
                <c:pt idx="2351">
                  <c:v>5.4747000000000003</c:v>
                </c:pt>
                <c:pt idx="2352">
                  <c:v>5.5664999999999996</c:v>
                </c:pt>
                <c:pt idx="2353">
                  <c:v>5.5772000000000004</c:v>
                </c:pt>
                <c:pt idx="2354">
                  <c:v>5.5777000000000001</c:v>
                </c:pt>
                <c:pt idx="2355">
                  <c:v>5.6010999999999997</c:v>
                </c:pt>
                <c:pt idx="2356">
                  <c:v>5.6264999999999956</c:v>
                </c:pt>
                <c:pt idx="2357">
                  <c:v>5.6345999999999874</c:v>
                </c:pt>
                <c:pt idx="2358">
                  <c:v>5.6738</c:v>
                </c:pt>
                <c:pt idx="2359">
                  <c:v>5.6760000000000002</c:v>
                </c:pt>
                <c:pt idx="2360">
                  <c:v>5.7077999999999998</c:v>
                </c:pt>
                <c:pt idx="2361">
                  <c:v>5.7542999999999997</c:v>
                </c:pt>
                <c:pt idx="2362">
                  <c:v>5.7633000000000001</c:v>
                </c:pt>
                <c:pt idx="2363">
                  <c:v>5.8107999999999986</c:v>
                </c:pt>
                <c:pt idx="2364">
                  <c:v>5.9005999999999998</c:v>
                </c:pt>
                <c:pt idx="2365">
                  <c:v>5.9103000000000003</c:v>
                </c:pt>
                <c:pt idx="2366">
                  <c:v>5.9264000000000001</c:v>
                </c:pt>
                <c:pt idx="2367">
                  <c:v>6.2126999999999999</c:v>
                </c:pt>
                <c:pt idx="2368">
                  <c:v>6.3172999999999986</c:v>
                </c:pt>
              </c:numCache>
            </c:numRef>
          </c:val>
          <c:extLst>
            <c:ext xmlns:c16="http://schemas.microsoft.com/office/drawing/2014/chart" uri="{C3380CC4-5D6E-409C-BE32-E72D297353CC}">
              <c16:uniqueId val="{00000000-FBD6-480D-8949-50DFE9B1EB61}"/>
            </c:ext>
          </c:extLst>
        </c:ser>
        <c:dLbls>
          <c:showLegendKey val="0"/>
          <c:showVal val="0"/>
          <c:showCatName val="0"/>
          <c:showSerName val="0"/>
          <c:showPercent val="0"/>
          <c:showBubbleSize val="0"/>
        </c:dLbls>
        <c:gapWidth val="150"/>
        <c:axId val="85822080"/>
        <c:axId val="85828352"/>
      </c:barChart>
      <c:catAx>
        <c:axId val="85822080"/>
        <c:scaling>
          <c:orientation val="minMax"/>
        </c:scaling>
        <c:delete val="0"/>
        <c:axPos val="b"/>
        <c:title>
          <c:tx>
            <c:rich>
              <a:bodyPr/>
              <a:lstStyle/>
              <a:p>
                <a:pPr>
                  <a:defRPr sz="1400"/>
                </a:pPr>
                <a:r>
                  <a:rPr lang="en-US" sz="1400"/>
                  <a:t>%</a:t>
                </a:r>
                <a:r>
                  <a:rPr lang="en-US" sz="1400" baseline="0"/>
                  <a:t> of Knees</a:t>
                </a:r>
                <a:endParaRPr lang="en-US" sz="1400"/>
              </a:p>
            </c:rich>
          </c:tx>
          <c:overlay val="0"/>
        </c:title>
        <c:numFmt formatCode="0%" sourceLinked="0"/>
        <c:majorTickMark val="out"/>
        <c:minorTickMark val="none"/>
        <c:tickLblPos val="nextTo"/>
        <c:txPr>
          <a:bodyPr/>
          <a:lstStyle/>
          <a:p>
            <a:pPr>
              <a:defRPr sz="1400" b="1"/>
            </a:pPr>
            <a:endParaRPr lang="en-US"/>
          </a:p>
        </c:txPr>
        <c:crossAx val="85828352"/>
        <c:crosses val="autoZero"/>
        <c:auto val="1"/>
        <c:lblAlgn val="ctr"/>
        <c:lblOffset val="100"/>
        <c:tickLblSkip val="592"/>
        <c:tickMarkSkip val="118"/>
        <c:noMultiLvlLbl val="0"/>
      </c:catAx>
      <c:valAx>
        <c:axId val="85828352"/>
        <c:scaling>
          <c:orientation val="minMax"/>
        </c:scaling>
        <c:delete val="0"/>
        <c:axPos val="l"/>
        <c:majorGridlines/>
        <c:title>
          <c:tx>
            <c:rich>
              <a:bodyPr rot="-5400000" vert="horz"/>
              <a:lstStyle/>
              <a:p>
                <a:pPr>
                  <a:defRPr sz="1400"/>
                </a:pPr>
                <a:r>
                  <a:rPr lang="en-US" sz="1400"/>
                  <a:t>Distal Offset (mm)</a:t>
                </a:r>
              </a:p>
            </c:rich>
          </c:tx>
          <c:layout>
            <c:manualLayout>
              <c:xMode val="edge"/>
              <c:yMode val="edge"/>
              <c:x val="1.34874759152216E-2"/>
              <c:y val="0.365561205594434"/>
            </c:manualLayout>
          </c:layout>
          <c:overlay val="0"/>
        </c:title>
        <c:numFmt formatCode="General" sourceLinked="1"/>
        <c:majorTickMark val="out"/>
        <c:minorTickMark val="none"/>
        <c:tickLblPos val="nextTo"/>
        <c:txPr>
          <a:bodyPr/>
          <a:lstStyle/>
          <a:p>
            <a:pPr>
              <a:defRPr sz="1400" b="1"/>
            </a:pPr>
            <a:endParaRPr lang="en-US"/>
          </a:p>
        </c:txPr>
        <c:crossAx val="85822080"/>
        <c:crosses val="autoZero"/>
        <c:crossBetween val="between"/>
      </c:valAx>
      <c:spPr>
        <a:noFill/>
        <a:ln>
          <a:solidFill>
            <a:schemeClr val="accent1"/>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8999438653999"/>
          <c:y val="7.0884378325904093E-2"/>
          <c:w val="0.85598091423543199"/>
          <c:h val="0.80075852736967201"/>
        </c:manualLayout>
      </c:layout>
      <c:barChart>
        <c:barDir val="col"/>
        <c:grouping val="clustered"/>
        <c:varyColors val="0"/>
        <c:ser>
          <c:idx val="0"/>
          <c:order val="0"/>
          <c:spPr>
            <a:ln w="28575">
              <a:noFill/>
            </a:ln>
          </c:spPr>
          <c:invertIfNegative val="0"/>
          <c:cat>
            <c:numRef>
              <c:f>'All data'!$B$4:$B$2372</c:f>
              <c:numCache>
                <c:formatCode>0.00%</c:formatCode>
                <c:ptCount val="2369"/>
                <c:pt idx="0">
                  <c:v>4.22119037568594E-4</c:v>
                </c:pt>
                <c:pt idx="1">
                  <c:v>8.4423807513718801E-4</c:v>
                </c:pt>
                <c:pt idx="2">
                  <c:v>1.2663571127057799E-3</c:v>
                </c:pt>
                <c:pt idx="3">
                  <c:v>1.6884761502743799E-3</c:v>
                </c:pt>
                <c:pt idx="4">
                  <c:v>2.1105951878429702E-3</c:v>
                </c:pt>
                <c:pt idx="5">
                  <c:v>2.5327142254115702E-3</c:v>
                </c:pt>
                <c:pt idx="6">
                  <c:v>2.9548332629801598E-3</c:v>
                </c:pt>
                <c:pt idx="7">
                  <c:v>3.3769523005487499E-3</c:v>
                </c:pt>
                <c:pt idx="8">
                  <c:v>3.7990713381173499E-3</c:v>
                </c:pt>
                <c:pt idx="9">
                  <c:v>4.2211903756859404E-3</c:v>
                </c:pt>
                <c:pt idx="10">
                  <c:v>4.6433094132545399E-3</c:v>
                </c:pt>
                <c:pt idx="11">
                  <c:v>5.06542845082313E-3</c:v>
                </c:pt>
                <c:pt idx="12">
                  <c:v>5.4875474883917296E-3</c:v>
                </c:pt>
                <c:pt idx="13">
                  <c:v>5.9096665259603196E-3</c:v>
                </c:pt>
                <c:pt idx="14">
                  <c:v>6.3317855635289097E-3</c:v>
                </c:pt>
                <c:pt idx="15">
                  <c:v>6.7539046010975101E-3</c:v>
                </c:pt>
                <c:pt idx="16">
                  <c:v>7.1760236386661002E-3</c:v>
                </c:pt>
                <c:pt idx="17">
                  <c:v>7.5981426762346998E-3</c:v>
                </c:pt>
                <c:pt idx="18">
                  <c:v>8.0202617138032898E-3</c:v>
                </c:pt>
                <c:pt idx="19">
                  <c:v>8.4423807513718894E-3</c:v>
                </c:pt>
                <c:pt idx="20">
                  <c:v>8.8644997889404803E-3</c:v>
                </c:pt>
                <c:pt idx="21">
                  <c:v>9.2866188265090799E-3</c:v>
                </c:pt>
                <c:pt idx="22">
                  <c:v>9.7087378640776708E-3</c:v>
                </c:pt>
                <c:pt idx="23">
                  <c:v>1.01308569016463E-2</c:v>
                </c:pt>
                <c:pt idx="24">
                  <c:v>1.0552975939214899E-2</c:v>
                </c:pt>
                <c:pt idx="25">
                  <c:v>1.09750949767834E-2</c:v>
                </c:pt>
                <c:pt idx="26">
                  <c:v>1.1397214014352E-2</c:v>
                </c:pt>
                <c:pt idx="27">
                  <c:v>1.1819333051920599E-2</c:v>
                </c:pt>
                <c:pt idx="28">
                  <c:v>1.2241452089489201E-2</c:v>
                </c:pt>
                <c:pt idx="29">
                  <c:v>1.26635711270578E-2</c:v>
                </c:pt>
                <c:pt idx="30">
                  <c:v>1.30856901646264E-2</c:v>
                </c:pt>
                <c:pt idx="31">
                  <c:v>1.3507809202194999E-2</c:v>
                </c:pt>
                <c:pt idx="32">
                  <c:v>1.3929928239763601E-2</c:v>
                </c:pt>
                <c:pt idx="33">
                  <c:v>1.43520472773322E-2</c:v>
                </c:pt>
                <c:pt idx="34">
                  <c:v>1.47741663149008E-2</c:v>
                </c:pt>
                <c:pt idx="35">
                  <c:v>1.51962853524694E-2</c:v>
                </c:pt>
                <c:pt idx="36">
                  <c:v>1.5618404390038001E-2</c:v>
                </c:pt>
                <c:pt idx="37">
                  <c:v>1.60405234276066E-2</c:v>
                </c:pt>
                <c:pt idx="38">
                  <c:v>1.64626424651752E-2</c:v>
                </c:pt>
                <c:pt idx="39">
                  <c:v>1.68847615027438E-2</c:v>
                </c:pt>
                <c:pt idx="40">
                  <c:v>1.7306880540312399E-2</c:v>
                </c:pt>
                <c:pt idx="41">
                  <c:v>1.7728999577880999E-2</c:v>
                </c:pt>
                <c:pt idx="42">
                  <c:v>1.8151118615449598E-2</c:v>
                </c:pt>
                <c:pt idx="43">
                  <c:v>1.8573237653018201E-2</c:v>
                </c:pt>
                <c:pt idx="44">
                  <c:v>1.89953566905867E-2</c:v>
                </c:pt>
                <c:pt idx="45">
                  <c:v>1.94174757281553E-2</c:v>
                </c:pt>
                <c:pt idx="46">
                  <c:v>1.98395947657239E-2</c:v>
                </c:pt>
                <c:pt idx="47">
                  <c:v>2.0261713803292499E-2</c:v>
                </c:pt>
                <c:pt idx="48">
                  <c:v>2.0683832840861099E-2</c:v>
                </c:pt>
                <c:pt idx="49">
                  <c:v>2.1105951878429698E-2</c:v>
                </c:pt>
                <c:pt idx="50">
                  <c:v>2.1528070915998301E-2</c:v>
                </c:pt>
                <c:pt idx="51">
                  <c:v>2.1950189953566901E-2</c:v>
                </c:pt>
                <c:pt idx="52">
                  <c:v>2.2372308991135501E-2</c:v>
                </c:pt>
                <c:pt idx="53">
                  <c:v>2.27944280287041E-2</c:v>
                </c:pt>
                <c:pt idx="54">
                  <c:v>2.32165470662727E-2</c:v>
                </c:pt>
                <c:pt idx="55">
                  <c:v>2.3638666103841299E-2</c:v>
                </c:pt>
                <c:pt idx="56">
                  <c:v>2.4060785141409899E-2</c:v>
                </c:pt>
                <c:pt idx="57">
                  <c:v>2.4482904178978498E-2</c:v>
                </c:pt>
                <c:pt idx="58">
                  <c:v>2.4905023216547102E-2</c:v>
                </c:pt>
                <c:pt idx="59">
                  <c:v>2.5327142254115701E-2</c:v>
                </c:pt>
                <c:pt idx="60">
                  <c:v>2.5749261291684301E-2</c:v>
                </c:pt>
                <c:pt idx="61">
                  <c:v>2.61713803292528E-2</c:v>
                </c:pt>
                <c:pt idx="62">
                  <c:v>2.6593499366821399E-2</c:v>
                </c:pt>
                <c:pt idx="63">
                  <c:v>2.7015618404389999E-2</c:v>
                </c:pt>
                <c:pt idx="64">
                  <c:v>2.7437737441958598E-2</c:v>
                </c:pt>
                <c:pt idx="65">
                  <c:v>2.7859856479527201E-2</c:v>
                </c:pt>
                <c:pt idx="66">
                  <c:v>2.8281975517095801E-2</c:v>
                </c:pt>
                <c:pt idx="67">
                  <c:v>2.8704094554664401E-2</c:v>
                </c:pt>
                <c:pt idx="68">
                  <c:v>2.9126213592233E-2</c:v>
                </c:pt>
                <c:pt idx="69">
                  <c:v>2.95483326298016E-2</c:v>
                </c:pt>
                <c:pt idx="70">
                  <c:v>2.9970451667370199E-2</c:v>
                </c:pt>
                <c:pt idx="71">
                  <c:v>3.0392570704938799E-2</c:v>
                </c:pt>
                <c:pt idx="72">
                  <c:v>3.0814689742507399E-2</c:v>
                </c:pt>
                <c:pt idx="73">
                  <c:v>3.1236808780076002E-2</c:v>
                </c:pt>
                <c:pt idx="74">
                  <c:v>3.1658927817644601E-2</c:v>
                </c:pt>
                <c:pt idx="75">
                  <c:v>3.2081046855213201E-2</c:v>
                </c:pt>
                <c:pt idx="76">
                  <c:v>3.25031658927818E-2</c:v>
                </c:pt>
                <c:pt idx="77">
                  <c:v>3.29252849303504E-2</c:v>
                </c:pt>
                <c:pt idx="78">
                  <c:v>3.3347403967918902E-2</c:v>
                </c:pt>
                <c:pt idx="79">
                  <c:v>3.3769523005487502E-2</c:v>
                </c:pt>
                <c:pt idx="80">
                  <c:v>3.4191642043056102E-2</c:v>
                </c:pt>
                <c:pt idx="81">
                  <c:v>3.4613761080624701E-2</c:v>
                </c:pt>
                <c:pt idx="82">
                  <c:v>3.5035880118193301E-2</c:v>
                </c:pt>
                <c:pt idx="83">
                  <c:v>3.54579991557619E-2</c:v>
                </c:pt>
                <c:pt idx="84">
                  <c:v>3.58801181933305E-2</c:v>
                </c:pt>
                <c:pt idx="85">
                  <c:v>3.63022372308991E-2</c:v>
                </c:pt>
                <c:pt idx="86">
                  <c:v>3.6724356268467699E-2</c:v>
                </c:pt>
                <c:pt idx="87">
                  <c:v>3.7146475306036299E-2</c:v>
                </c:pt>
                <c:pt idx="88">
                  <c:v>3.7568594343604898E-2</c:v>
                </c:pt>
                <c:pt idx="89">
                  <c:v>3.7990713381173498E-2</c:v>
                </c:pt>
                <c:pt idx="90">
                  <c:v>3.8412832418742097E-2</c:v>
                </c:pt>
                <c:pt idx="91">
                  <c:v>3.8834951456310697E-2</c:v>
                </c:pt>
                <c:pt idx="92">
                  <c:v>3.9257070493879297E-2</c:v>
                </c:pt>
                <c:pt idx="93">
                  <c:v>3.9679189531447903E-2</c:v>
                </c:pt>
                <c:pt idx="94">
                  <c:v>4.0101308569016399E-2</c:v>
                </c:pt>
                <c:pt idx="95">
                  <c:v>4.0523427606585102E-2</c:v>
                </c:pt>
                <c:pt idx="96">
                  <c:v>4.0945546644153598E-2</c:v>
                </c:pt>
                <c:pt idx="97">
                  <c:v>4.1367665681722302E-2</c:v>
                </c:pt>
                <c:pt idx="98">
                  <c:v>4.1789784719290797E-2</c:v>
                </c:pt>
                <c:pt idx="99">
                  <c:v>4.2211903756859397E-2</c:v>
                </c:pt>
                <c:pt idx="100">
                  <c:v>4.2634022794428003E-2</c:v>
                </c:pt>
                <c:pt idx="101">
                  <c:v>4.3056141831996603E-2</c:v>
                </c:pt>
                <c:pt idx="102">
                  <c:v>4.3478260869565202E-2</c:v>
                </c:pt>
                <c:pt idx="103">
                  <c:v>4.3900379907133802E-2</c:v>
                </c:pt>
                <c:pt idx="104">
                  <c:v>4.4322498944702401E-2</c:v>
                </c:pt>
                <c:pt idx="105">
                  <c:v>4.4744617982271001E-2</c:v>
                </c:pt>
                <c:pt idx="106">
                  <c:v>4.5166737019839601E-2</c:v>
                </c:pt>
                <c:pt idx="107">
                  <c:v>4.55888560574082E-2</c:v>
                </c:pt>
                <c:pt idx="108">
                  <c:v>4.60109750949768E-2</c:v>
                </c:pt>
                <c:pt idx="109">
                  <c:v>4.6433094132545399E-2</c:v>
                </c:pt>
                <c:pt idx="110">
                  <c:v>4.6855213170113999E-2</c:v>
                </c:pt>
                <c:pt idx="111">
                  <c:v>4.7277332207682501E-2</c:v>
                </c:pt>
                <c:pt idx="112">
                  <c:v>4.7699451245251198E-2</c:v>
                </c:pt>
                <c:pt idx="113">
                  <c:v>4.8121570282819701E-2</c:v>
                </c:pt>
                <c:pt idx="114">
                  <c:v>4.8543689320388397E-2</c:v>
                </c:pt>
                <c:pt idx="115">
                  <c:v>4.89658083579569E-2</c:v>
                </c:pt>
                <c:pt idx="116">
                  <c:v>4.9387927395525603E-2</c:v>
                </c:pt>
                <c:pt idx="117">
                  <c:v>4.9810046433094099E-2</c:v>
                </c:pt>
                <c:pt idx="118">
                  <c:v>5.0232165470662699E-2</c:v>
                </c:pt>
                <c:pt idx="119">
                  <c:v>5.0654284508231298E-2</c:v>
                </c:pt>
                <c:pt idx="120">
                  <c:v>5.1076403545799898E-2</c:v>
                </c:pt>
                <c:pt idx="121">
                  <c:v>5.1498522583368497E-2</c:v>
                </c:pt>
                <c:pt idx="122">
                  <c:v>5.1920641620937097E-2</c:v>
                </c:pt>
                <c:pt idx="123">
                  <c:v>5.2342760658505703E-2</c:v>
                </c:pt>
                <c:pt idx="124">
                  <c:v>5.2764879696074303E-2</c:v>
                </c:pt>
                <c:pt idx="125">
                  <c:v>5.3186998733642903E-2</c:v>
                </c:pt>
                <c:pt idx="126">
                  <c:v>5.3609117771211502E-2</c:v>
                </c:pt>
                <c:pt idx="127">
                  <c:v>5.4031236808780102E-2</c:v>
                </c:pt>
                <c:pt idx="128">
                  <c:v>5.4453355846348701E-2</c:v>
                </c:pt>
                <c:pt idx="129">
                  <c:v>5.4875474883917301E-2</c:v>
                </c:pt>
                <c:pt idx="130">
                  <c:v>5.5297593921485901E-2</c:v>
                </c:pt>
                <c:pt idx="131">
                  <c:v>5.57197129590545E-2</c:v>
                </c:pt>
                <c:pt idx="132">
                  <c:v>5.6141831996623003E-2</c:v>
                </c:pt>
                <c:pt idx="133">
                  <c:v>5.6563951034191699E-2</c:v>
                </c:pt>
                <c:pt idx="134">
                  <c:v>5.6986070071760202E-2</c:v>
                </c:pt>
                <c:pt idx="135">
                  <c:v>5.7408189109328801E-2</c:v>
                </c:pt>
                <c:pt idx="136">
                  <c:v>5.7830308146897401E-2</c:v>
                </c:pt>
                <c:pt idx="137">
                  <c:v>5.8252427184466E-2</c:v>
                </c:pt>
                <c:pt idx="138">
                  <c:v>5.86745462220346E-2</c:v>
                </c:pt>
                <c:pt idx="139">
                  <c:v>5.90966652596032E-2</c:v>
                </c:pt>
                <c:pt idx="140">
                  <c:v>5.9518784297171799E-2</c:v>
                </c:pt>
                <c:pt idx="141">
                  <c:v>5.9940903334740399E-2</c:v>
                </c:pt>
                <c:pt idx="142">
                  <c:v>6.0363022372308998E-2</c:v>
                </c:pt>
                <c:pt idx="143">
                  <c:v>6.0785141409877598E-2</c:v>
                </c:pt>
                <c:pt idx="144">
                  <c:v>6.1207260447446198E-2</c:v>
                </c:pt>
                <c:pt idx="145">
                  <c:v>6.1629379485014797E-2</c:v>
                </c:pt>
                <c:pt idx="146">
                  <c:v>6.2051498522583397E-2</c:v>
                </c:pt>
                <c:pt idx="147">
                  <c:v>6.2473617560152003E-2</c:v>
                </c:pt>
                <c:pt idx="148">
                  <c:v>6.2895736597720603E-2</c:v>
                </c:pt>
                <c:pt idx="149">
                  <c:v>6.3317855635289105E-2</c:v>
                </c:pt>
                <c:pt idx="150">
                  <c:v>6.3739974672857705E-2</c:v>
                </c:pt>
                <c:pt idx="151">
                  <c:v>6.4162093710426402E-2</c:v>
                </c:pt>
                <c:pt idx="152">
                  <c:v>6.4584212747994904E-2</c:v>
                </c:pt>
                <c:pt idx="153">
                  <c:v>6.5006331785563504E-2</c:v>
                </c:pt>
                <c:pt idx="154">
                  <c:v>6.5428450823132103E-2</c:v>
                </c:pt>
                <c:pt idx="155">
                  <c:v>6.5850569860700703E-2</c:v>
                </c:pt>
                <c:pt idx="156">
                  <c:v>6.6272688898269302E-2</c:v>
                </c:pt>
                <c:pt idx="157">
                  <c:v>6.6694807935837902E-2</c:v>
                </c:pt>
                <c:pt idx="158">
                  <c:v>6.7116926973406502E-2</c:v>
                </c:pt>
                <c:pt idx="159">
                  <c:v>6.7539046010975101E-2</c:v>
                </c:pt>
                <c:pt idx="160">
                  <c:v>6.7961165048543701E-2</c:v>
                </c:pt>
                <c:pt idx="161">
                  <c:v>6.83832840861123E-2</c:v>
                </c:pt>
                <c:pt idx="162">
                  <c:v>6.88054031236809E-2</c:v>
                </c:pt>
                <c:pt idx="163">
                  <c:v>6.92275221612495E-2</c:v>
                </c:pt>
                <c:pt idx="164">
                  <c:v>6.9649641198818099E-2</c:v>
                </c:pt>
                <c:pt idx="165">
                  <c:v>7.0071760236386699E-2</c:v>
                </c:pt>
                <c:pt idx="166">
                  <c:v>7.0493879273955298E-2</c:v>
                </c:pt>
                <c:pt idx="167">
                  <c:v>7.0915998311523898E-2</c:v>
                </c:pt>
                <c:pt idx="168">
                  <c:v>7.13381173490924E-2</c:v>
                </c:pt>
                <c:pt idx="169">
                  <c:v>7.1760236386661E-2</c:v>
                </c:pt>
                <c:pt idx="170">
                  <c:v>7.2182355424229599E-2</c:v>
                </c:pt>
                <c:pt idx="171">
                  <c:v>7.2604474461798199E-2</c:v>
                </c:pt>
                <c:pt idx="172">
                  <c:v>7.3026593499366799E-2</c:v>
                </c:pt>
                <c:pt idx="173">
                  <c:v>7.3448712536935398E-2</c:v>
                </c:pt>
                <c:pt idx="174">
                  <c:v>7.3870831574503998E-2</c:v>
                </c:pt>
                <c:pt idx="175">
                  <c:v>7.4292950612072597E-2</c:v>
                </c:pt>
                <c:pt idx="176">
                  <c:v>7.4715069649641197E-2</c:v>
                </c:pt>
                <c:pt idx="177">
                  <c:v>7.5137188687209797E-2</c:v>
                </c:pt>
                <c:pt idx="178">
                  <c:v>7.5559307724778396E-2</c:v>
                </c:pt>
                <c:pt idx="179">
                  <c:v>7.5981426762346996E-2</c:v>
                </c:pt>
                <c:pt idx="180">
                  <c:v>7.6403545799915595E-2</c:v>
                </c:pt>
                <c:pt idx="181">
                  <c:v>7.6825664837484195E-2</c:v>
                </c:pt>
                <c:pt idx="182">
                  <c:v>7.7247783875052795E-2</c:v>
                </c:pt>
                <c:pt idx="183">
                  <c:v>7.7669902912621394E-2</c:v>
                </c:pt>
                <c:pt idx="184">
                  <c:v>7.8092021950189994E-2</c:v>
                </c:pt>
                <c:pt idx="185">
                  <c:v>7.8514140987758496E-2</c:v>
                </c:pt>
                <c:pt idx="186">
                  <c:v>7.8936260025327096E-2</c:v>
                </c:pt>
                <c:pt idx="187">
                  <c:v>7.9358379062895695E-2</c:v>
                </c:pt>
                <c:pt idx="188">
                  <c:v>7.9780498100464295E-2</c:v>
                </c:pt>
                <c:pt idx="189">
                  <c:v>8.0202617138032894E-2</c:v>
                </c:pt>
                <c:pt idx="190">
                  <c:v>8.0624736175601494E-2</c:v>
                </c:pt>
                <c:pt idx="191">
                  <c:v>8.1046855213170094E-2</c:v>
                </c:pt>
                <c:pt idx="192">
                  <c:v>8.1468974250738693E-2</c:v>
                </c:pt>
                <c:pt idx="193">
                  <c:v>8.1891093288307307E-2</c:v>
                </c:pt>
                <c:pt idx="194">
                  <c:v>8.2313212325875906E-2</c:v>
                </c:pt>
                <c:pt idx="195">
                  <c:v>8.2735331363444506E-2</c:v>
                </c:pt>
                <c:pt idx="196">
                  <c:v>8.3157450401013105E-2</c:v>
                </c:pt>
                <c:pt idx="197">
                  <c:v>8.3579569438581705E-2</c:v>
                </c:pt>
                <c:pt idx="198">
                  <c:v>8.4001688476150305E-2</c:v>
                </c:pt>
                <c:pt idx="199">
                  <c:v>8.4423807513718793E-2</c:v>
                </c:pt>
                <c:pt idx="200">
                  <c:v>8.4845926551287504E-2</c:v>
                </c:pt>
                <c:pt idx="201">
                  <c:v>8.5268045588856103E-2</c:v>
                </c:pt>
                <c:pt idx="202">
                  <c:v>8.5690164626424606E-2</c:v>
                </c:pt>
                <c:pt idx="203">
                  <c:v>8.6112283663993205E-2</c:v>
                </c:pt>
                <c:pt idx="204">
                  <c:v>8.6534402701561902E-2</c:v>
                </c:pt>
                <c:pt idx="205">
                  <c:v>8.6956521739130405E-2</c:v>
                </c:pt>
                <c:pt idx="206">
                  <c:v>8.7378640776699004E-2</c:v>
                </c:pt>
                <c:pt idx="207">
                  <c:v>8.7800759814267604E-2</c:v>
                </c:pt>
                <c:pt idx="208">
                  <c:v>8.8222878851836203E-2</c:v>
                </c:pt>
                <c:pt idx="209">
                  <c:v>8.8644997889404803E-2</c:v>
                </c:pt>
                <c:pt idx="210">
                  <c:v>8.9067116926973403E-2</c:v>
                </c:pt>
                <c:pt idx="211">
                  <c:v>8.9489235964542002E-2</c:v>
                </c:pt>
                <c:pt idx="212">
                  <c:v>8.9911355002110602E-2</c:v>
                </c:pt>
                <c:pt idx="213">
                  <c:v>9.0333474039679201E-2</c:v>
                </c:pt>
                <c:pt idx="214">
                  <c:v>9.0755593077247801E-2</c:v>
                </c:pt>
                <c:pt idx="215">
                  <c:v>9.11777121148164E-2</c:v>
                </c:pt>
                <c:pt idx="216">
                  <c:v>9.1599831152385E-2</c:v>
                </c:pt>
                <c:pt idx="217">
                  <c:v>9.20219501899536E-2</c:v>
                </c:pt>
                <c:pt idx="218">
                  <c:v>9.2444069227522102E-2</c:v>
                </c:pt>
                <c:pt idx="219">
                  <c:v>9.2866188265090702E-2</c:v>
                </c:pt>
                <c:pt idx="220">
                  <c:v>9.3288307302659398E-2</c:v>
                </c:pt>
                <c:pt idx="221">
                  <c:v>9.3710426340227998E-2</c:v>
                </c:pt>
                <c:pt idx="222">
                  <c:v>9.41325453777965E-2</c:v>
                </c:pt>
                <c:pt idx="223">
                  <c:v>9.45546644153651E-2</c:v>
                </c:pt>
                <c:pt idx="224">
                  <c:v>9.49767834529337E-2</c:v>
                </c:pt>
                <c:pt idx="225">
                  <c:v>9.5398902490502299E-2</c:v>
                </c:pt>
                <c:pt idx="226">
                  <c:v>9.5821021528070899E-2</c:v>
                </c:pt>
                <c:pt idx="227">
                  <c:v>9.6243140565639498E-2</c:v>
                </c:pt>
                <c:pt idx="228">
                  <c:v>9.6665259603208098E-2</c:v>
                </c:pt>
                <c:pt idx="229">
                  <c:v>9.7087378640776698E-2</c:v>
                </c:pt>
                <c:pt idx="230">
                  <c:v>9.7509497678345297E-2</c:v>
                </c:pt>
                <c:pt idx="231">
                  <c:v>9.7931616715913897E-2</c:v>
                </c:pt>
                <c:pt idx="232">
                  <c:v>9.8353735753482496E-2</c:v>
                </c:pt>
                <c:pt idx="233">
                  <c:v>9.8775854791051096E-2</c:v>
                </c:pt>
                <c:pt idx="234">
                  <c:v>9.9197973828619695E-2</c:v>
                </c:pt>
                <c:pt idx="235">
                  <c:v>9.9620092866188295E-2</c:v>
                </c:pt>
                <c:pt idx="236">
                  <c:v>0.10004221190375701</c:v>
                </c:pt>
                <c:pt idx="237">
                  <c:v>0.10046433094132499</c:v>
                </c:pt>
                <c:pt idx="238">
                  <c:v>0.100886449978894</c:v>
                </c:pt>
                <c:pt idx="239">
                  <c:v>0.101308569016463</c:v>
                </c:pt>
                <c:pt idx="240">
                  <c:v>0.101730688054031</c:v>
                </c:pt>
                <c:pt idx="241">
                  <c:v>0.1021528070916</c:v>
                </c:pt>
                <c:pt idx="242">
                  <c:v>0.10257492612916801</c:v>
                </c:pt>
                <c:pt idx="243">
                  <c:v>0.10299704516673699</c:v>
                </c:pt>
                <c:pt idx="244">
                  <c:v>0.103419164204306</c:v>
                </c:pt>
                <c:pt idx="245">
                  <c:v>0.103841283241874</c:v>
                </c:pt>
                <c:pt idx="246">
                  <c:v>0.104263402279443</c:v>
                </c:pt>
                <c:pt idx="247">
                  <c:v>0.104685521317011</c:v>
                </c:pt>
                <c:pt idx="248">
                  <c:v>0.10510764035458001</c:v>
                </c:pt>
                <c:pt idx="249">
                  <c:v>0.10552975939214899</c:v>
                </c:pt>
                <c:pt idx="250">
                  <c:v>0.105951878429717</c:v>
                </c:pt>
                <c:pt idx="251">
                  <c:v>0.106373997467286</c:v>
                </c:pt>
                <c:pt idx="252">
                  <c:v>0.106796116504854</c:v>
                </c:pt>
                <c:pt idx="253">
                  <c:v>0.107218235542423</c:v>
                </c:pt>
                <c:pt idx="254">
                  <c:v>0.10764035457999201</c:v>
                </c:pt>
                <c:pt idx="255">
                  <c:v>0.10806247361756</c:v>
                </c:pt>
                <c:pt idx="256">
                  <c:v>0.108484592655129</c:v>
                </c:pt>
                <c:pt idx="257">
                  <c:v>0.108906711692697</c:v>
                </c:pt>
                <c:pt idx="258">
                  <c:v>0.109328830730266</c:v>
                </c:pt>
                <c:pt idx="259">
                  <c:v>0.109750949767835</c:v>
                </c:pt>
                <c:pt idx="260">
                  <c:v>0.11017306880540299</c:v>
                </c:pt>
                <c:pt idx="261">
                  <c:v>0.110595187842972</c:v>
                </c:pt>
                <c:pt idx="262">
                  <c:v>0.11101730688054</c:v>
                </c:pt>
                <c:pt idx="263">
                  <c:v>0.111439425918109</c:v>
                </c:pt>
                <c:pt idx="264">
                  <c:v>0.111861544955678</c:v>
                </c:pt>
                <c:pt idx="265">
                  <c:v>0.11228366399324601</c:v>
                </c:pt>
                <c:pt idx="266">
                  <c:v>0.11270578303081499</c:v>
                </c:pt>
                <c:pt idx="267">
                  <c:v>0.113127902068383</c:v>
                </c:pt>
                <c:pt idx="268">
                  <c:v>0.113550021105952</c:v>
                </c:pt>
                <c:pt idx="269">
                  <c:v>0.11397214014352</c:v>
                </c:pt>
                <c:pt idx="270">
                  <c:v>0.114394259181089</c:v>
                </c:pt>
                <c:pt idx="271">
                  <c:v>0.11481637821865801</c:v>
                </c:pt>
                <c:pt idx="272">
                  <c:v>0.11523849725622599</c:v>
                </c:pt>
                <c:pt idx="273">
                  <c:v>0.115660616293795</c:v>
                </c:pt>
                <c:pt idx="274">
                  <c:v>0.116082735331363</c:v>
                </c:pt>
                <c:pt idx="275">
                  <c:v>0.116504854368932</c:v>
                </c:pt>
                <c:pt idx="276">
                  <c:v>0.116926973406501</c:v>
                </c:pt>
                <c:pt idx="277">
                  <c:v>0.11734909244406901</c:v>
                </c:pt>
                <c:pt idx="278">
                  <c:v>0.11777121148163799</c:v>
                </c:pt>
                <c:pt idx="279">
                  <c:v>0.118193330519206</c:v>
                </c:pt>
                <c:pt idx="280">
                  <c:v>0.118615449556775</c:v>
                </c:pt>
                <c:pt idx="281">
                  <c:v>0.119037568594344</c:v>
                </c:pt>
                <c:pt idx="282">
                  <c:v>0.119459687631912</c:v>
                </c:pt>
                <c:pt idx="283">
                  <c:v>0.11988180666948101</c:v>
                </c:pt>
                <c:pt idx="284">
                  <c:v>0.12030392570704899</c:v>
                </c:pt>
                <c:pt idx="285">
                  <c:v>0.120726044744618</c:v>
                </c:pt>
                <c:pt idx="286">
                  <c:v>0.121148163782187</c:v>
                </c:pt>
                <c:pt idx="287">
                  <c:v>0.121570282819755</c:v>
                </c:pt>
                <c:pt idx="288">
                  <c:v>0.121992401857324</c:v>
                </c:pt>
                <c:pt idx="289">
                  <c:v>0.12241452089489201</c:v>
                </c:pt>
                <c:pt idx="290">
                  <c:v>0.12283663993246099</c:v>
                </c:pt>
                <c:pt idx="291">
                  <c:v>0.12325875897003</c:v>
                </c:pt>
                <c:pt idx="292">
                  <c:v>0.123680878007598</c:v>
                </c:pt>
                <c:pt idx="293">
                  <c:v>0.124102997045167</c:v>
                </c:pt>
                <c:pt idx="294">
                  <c:v>0.124525116082735</c:v>
                </c:pt>
                <c:pt idx="295">
                  <c:v>0.12494723512030401</c:v>
                </c:pt>
                <c:pt idx="296">
                  <c:v>0.12536935415787301</c:v>
                </c:pt>
                <c:pt idx="297">
                  <c:v>0.12579147319544101</c:v>
                </c:pt>
                <c:pt idx="298">
                  <c:v>0.12621359223301001</c:v>
                </c:pt>
                <c:pt idx="299">
                  <c:v>0.12663571127057799</c:v>
                </c:pt>
                <c:pt idx="300">
                  <c:v>0.12705783030814699</c:v>
                </c:pt>
                <c:pt idx="301">
                  <c:v>0.12747994934571499</c:v>
                </c:pt>
                <c:pt idx="302">
                  <c:v>0.127902068383284</c:v>
                </c:pt>
                <c:pt idx="303">
                  <c:v>0.128324187420853</c:v>
                </c:pt>
                <c:pt idx="304">
                  <c:v>0.128746306458421</c:v>
                </c:pt>
                <c:pt idx="305">
                  <c:v>0.12916842549599</c:v>
                </c:pt>
                <c:pt idx="306">
                  <c:v>0.12959054453355801</c:v>
                </c:pt>
                <c:pt idx="307">
                  <c:v>0.13001266357112701</c:v>
                </c:pt>
                <c:pt idx="308">
                  <c:v>0.13043478260869601</c:v>
                </c:pt>
                <c:pt idx="309">
                  <c:v>0.13085690164626401</c:v>
                </c:pt>
                <c:pt idx="310">
                  <c:v>0.13127902068383299</c:v>
                </c:pt>
                <c:pt idx="311">
                  <c:v>0.13170113972140099</c:v>
                </c:pt>
                <c:pt idx="312">
                  <c:v>0.13212325875896999</c:v>
                </c:pt>
                <c:pt idx="313">
                  <c:v>0.13254537779653899</c:v>
                </c:pt>
                <c:pt idx="314">
                  <c:v>0.132967496834107</c:v>
                </c:pt>
                <c:pt idx="315">
                  <c:v>0.133389615871676</c:v>
                </c:pt>
                <c:pt idx="316">
                  <c:v>0.133811734909244</c:v>
                </c:pt>
                <c:pt idx="317">
                  <c:v>0.134233853946813</c:v>
                </c:pt>
                <c:pt idx="318">
                  <c:v>0.13465597298438201</c:v>
                </c:pt>
                <c:pt idx="319">
                  <c:v>0.13507809202195001</c:v>
                </c:pt>
                <c:pt idx="320">
                  <c:v>0.13550021105951901</c:v>
                </c:pt>
                <c:pt idx="321">
                  <c:v>0.13592233009708701</c:v>
                </c:pt>
                <c:pt idx="322">
                  <c:v>0.13634444913465599</c:v>
                </c:pt>
                <c:pt idx="323">
                  <c:v>0.13676656817222499</c:v>
                </c:pt>
                <c:pt idx="324">
                  <c:v>0.13718868720979299</c:v>
                </c:pt>
                <c:pt idx="325">
                  <c:v>0.13761080624736199</c:v>
                </c:pt>
                <c:pt idx="326">
                  <c:v>0.13803292528493</c:v>
                </c:pt>
                <c:pt idx="327">
                  <c:v>0.138455044322499</c:v>
                </c:pt>
                <c:pt idx="328">
                  <c:v>0.138877163360068</c:v>
                </c:pt>
                <c:pt idx="329">
                  <c:v>0.139299282397636</c:v>
                </c:pt>
                <c:pt idx="330">
                  <c:v>0.13972140143520501</c:v>
                </c:pt>
                <c:pt idx="331">
                  <c:v>0.14014352047277301</c:v>
                </c:pt>
                <c:pt idx="332">
                  <c:v>0.14056563951034201</c:v>
                </c:pt>
                <c:pt idx="333">
                  <c:v>0.14098775854791101</c:v>
                </c:pt>
                <c:pt idx="334">
                  <c:v>0.14140987758547899</c:v>
                </c:pt>
                <c:pt idx="335">
                  <c:v>0.14183199662304799</c:v>
                </c:pt>
                <c:pt idx="336">
                  <c:v>0.14225411566061599</c:v>
                </c:pt>
                <c:pt idx="337">
                  <c:v>0.14267623469818499</c:v>
                </c:pt>
                <c:pt idx="338">
                  <c:v>0.143098353735753</c:v>
                </c:pt>
                <c:pt idx="339">
                  <c:v>0.143520472773322</c:v>
                </c:pt>
                <c:pt idx="340">
                  <c:v>0.143942591810891</c:v>
                </c:pt>
                <c:pt idx="341">
                  <c:v>0.144364710848459</c:v>
                </c:pt>
                <c:pt idx="342">
                  <c:v>0.14478682988602801</c:v>
                </c:pt>
                <c:pt idx="343">
                  <c:v>0.14520894892359601</c:v>
                </c:pt>
                <c:pt idx="344">
                  <c:v>0.14563106796116501</c:v>
                </c:pt>
                <c:pt idx="345">
                  <c:v>0.14605318699873401</c:v>
                </c:pt>
                <c:pt idx="346">
                  <c:v>0.14647530603630199</c:v>
                </c:pt>
                <c:pt idx="347">
                  <c:v>0.14689742507387099</c:v>
                </c:pt>
                <c:pt idx="348">
                  <c:v>0.14731954411143899</c:v>
                </c:pt>
                <c:pt idx="349">
                  <c:v>0.147741663149008</c:v>
                </c:pt>
                <c:pt idx="350">
                  <c:v>0.148163782186577</c:v>
                </c:pt>
                <c:pt idx="351">
                  <c:v>0.148585901224145</c:v>
                </c:pt>
                <c:pt idx="352">
                  <c:v>0.149008020261714</c:v>
                </c:pt>
                <c:pt idx="353">
                  <c:v>0.14943013929928201</c:v>
                </c:pt>
                <c:pt idx="354">
                  <c:v>0.14985225833685101</c:v>
                </c:pt>
                <c:pt idx="355">
                  <c:v>0.15027437737442001</c:v>
                </c:pt>
                <c:pt idx="356">
                  <c:v>0.15069649641198801</c:v>
                </c:pt>
                <c:pt idx="357">
                  <c:v>0.15111861544955699</c:v>
                </c:pt>
                <c:pt idx="358">
                  <c:v>0.15154073448712499</c:v>
                </c:pt>
                <c:pt idx="359">
                  <c:v>0.15196285352469399</c:v>
                </c:pt>
                <c:pt idx="360">
                  <c:v>0.15238497256226299</c:v>
                </c:pt>
                <c:pt idx="361">
                  <c:v>0.152807091599831</c:v>
                </c:pt>
                <c:pt idx="362">
                  <c:v>0.1532292106374</c:v>
                </c:pt>
                <c:pt idx="363">
                  <c:v>0.153651329674968</c:v>
                </c:pt>
                <c:pt idx="364">
                  <c:v>0.154073448712537</c:v>
                </c:pt>
                <c:pt idx="365">
                  <c:v>0.15449556775010601</c:v>
                </c:pt>
                <c:pt idx="366">
                  <c:v>0.15491768678767401</c:v>
                </c:pt>
                <c:pt idx="367">
                  <c:v>0.15533980582524301</c:v>
                </c:pt>
                <c:pt idx="368">
                  <c:v>0.15576192486281101</c:v>
                </c:pt>
                <c:pt idx="369">
                  <c:v>0.15618404390037999</c:v>
                </c:pt>
                <c:pt idx="370">
                  <c:v>0.15660616293794799</c:v>
                </c:pt>
                <c:pt idx="371">
                  <c:v>0.15702828197551699</c:v>
                </c:pt>
                <c:pt idx="372">
                  <c:v>0.15745040101308599</c:v>
                </c:pt>
                <c:pt idx="373">
                  <c:v>0.157872520050654</c:v>
                </c:pt>
                <c:pt idx="374">
                  <c:v>0.158294639088223</c:v>
                </c:pt>
                <c:pt idx="375">
                  <c:v>0.158716758125792</c:v>
                </c:pt>
                <c:pt idx="376">
                  <c:v>0.15913887716336</c:v>
                </c:pt>
                <c:pt idx="377">
                  <c:v>0.15956099620092901</c:v>
                </c:pt>
                <c:pt idx="378">
                  <c:v>0.15998311523849701</c:v>
                </c:pt>
                <c:pt idx="379">
                  <c:v>0.16040523427606601</c:v>
                </c:pt>
                <c:pt idx="380">
                  <c:v>0.16082735331363401</c:v>
                </c:pt>
                <c:pt idx="381">
                  <c:v>0.16124947235120299</c:v>
                </c:pt>
                <c:pt idx="382">
                  <c:v>0.16167159138877199</c:v>
                </c:pt>
                <c:pt idx="383">
                  <c:v>0.16209371042633999</c:v>
                </c:pt>
                <c:pt idx="384">
                  <c:v>0.162515829463909</c:v>
                </c:pt>
                <c:pt idx="385">
                  <c:v>0.162937948501477</c:v>
                </c:pt>
                <c:pt idx="386">
                  <c:v>0.163360067539046</c:v>
                </c:pt>
                <c:pt idx="387">
                  <c:v>0.163782186576615</c:v>
                </c:pt>
                <c:pt idx="388">
                  <c:v>0.164204305614183</c:v>
                </c:pt>
                <c:pt idx="389">
                  <c:v>0.16462642465175201</c:v>
                </c:pt>
                <c:pt idx="390">
                  <c:v>0.16504854368932001</c:v>
                </c:pt>
                <c:pt idx="391">
                  <c:v>0.16547066272688901</c:v>
                </c:pt>
                <c:pt idx="392">
                  <c:v>0.16589278176445801</c:v>
                </c:pt>
                <c:pt idx="393">
                  <c:v>0.16631490080202599</c:v>
                </c:pt>
                <c:pt idx="394">
                  <c:v>0.16673701983959499</c:v>
                </c:pt>
                <c:pt idx="395">
                  <c:v>0.16715913887716299</c:v>
                </c:pt>
                <c:pt idx="396">
                  <c:v>0.167581257914732</c:v>
                </c:pt>
                <c:pt idx="397">
                  <c:v>0.168003376952301</c:v>
                </c:pt>
                <c:pt idx="398">
                  <c:v>0.168425495989869</c:v>
                </c:pt>
                <c:pt idx="399">
                  <c:v>0.168847615027438</c:v>
                </c:pt>
                <c:pt idx="400">
                  <c:v>0.16926973406500601</c:v>
                </c:pt>
                <c:pt idx="401">
                  <c:v>0.16969185310257501</c:v>
                </c:pt>
                <c:pt idx="402">
                  <c:v>0.17011397214014301</c:v>
                </c:pt>
                <c:pt idx="403">
                  <c:v>0.17053609117771201</c:v>
                </c:pt>
                <c:pt idx="404">
                  <c:v>0.17095821021528099</c:v>
                </c:pt>
                <c:pt idx="405">
                  <c:v>0.17138032925284899</c:v>
                </c:pt>
                <c:pt idx="406">
                  <c:v>0.17180244829041799</c:v>
                </c:pt>
                <c:pt idx="407">
                  <c:v>0.17222456732798599</c:v>
                </c:pt>
                <c:pt idx="408">
                  <c:v>0.172646686365555</c:v>
                </c:pt>
                <c:pt idx="409">
                  <c:v>0.173068805403124</c:v>
                </c:pt>
                <c:pt idx="410">
                  <c:v>0.173490924440692</c:v>
                </c:pt>
                <c:pt idx="411">
                  <c:v>0.173913043478261</c:v>
                </c:pt>
                <c:pt idx="412">
                  <c:v>0.17433516251582901</c:v>
                </c:pt>
                <c:pt idx="413">
                  <c:v>0.17475728155339801</c:v>
                </c:pt>
                <c:pt idx="414">
                  <c:v>0.17517940059096701</c:v>
                </c:pt>
                <c:pt idx="415">
                  <c:v>0.17560151962853501</c:v>
                </c:pt>
                <c:pt idx="416">
                  <c:v>0.17602363866610399</c:v>
                </c:pt>
                <c:pt idx="417">
                  <c:v>0.17644575770367199</c:v>
                </c:pt>
                <c:pt idx="418">
                  <c:v>0.17686787674124099</c:v>
                </c:pt>
                <c:pt idx="419">
                  <c:v>0.17728999577880999</c:v>
                </c:pt>
                <c:pt idx="420">
                  <c:v>0.177712114816378</c:v>
                </c:pt>
                <c:pt idx="421">
                  <c:v>0.178134233853947</c:v>
                </c:pt>
                <c:pt idx="422">
                  <c:v>0.178556352891515</c:v>
                </c:pt>
                <c:pt idx="423">
                  <c:v>0.178978471929084</c:v>
                </c:pt>
                <c:pt idx="424">
                  <c:v>0.17940059096665301</c:v>
                </c:pt>
                <c:pt idx="425">
                  <c:v>0.17982271000422101</c:v>
                </c:pt>
                <c:pt idx="426">
                  <c:v>0.18024482904179001</c:v>
                </c:pt>
                <c:pt idx="427">
                  <c:v>0.18066694807935799</c:v>
                </c:pt>
                <c:pt idx="428">
                  <c:v>0.18108906711692699</c:v>
                </c:pt>
                <c:pt idx="429">
                  <c:v>0.18151118615449599</c:v>
                </c:pt>
                <c:pt idx="430">
                  <c:v>0.18193330519206399</c:v>
                </c:pt>
                <c:pt idx="431">
                  <c:v>0.182355424229633</c:v>
                </c:pt>
                <c:pt idx="432">
                  <c:v>0.182777543267201</c:v>
                </c:pt>
                <c:pt idx="433">
                  <c:v>0.18319966230477</c:v>
                </c:pt>
                <c:pt idx="434">
                  <c:v>0.183621781342339</c:v>
                </c:pt>
                <c:pt idx="435">
                  <c:v>0.18404390037990701</c:v>
                </c:pt>
                <c:pt idx="436">
                  <c:v>0.18446601941747601</c:v>
                </c:pt>
                <c:pt idx="437">
                  <c:v>0.18488813845504401</c:v>
                </c:pt>
                <c:pt idx="438">
                  <c:v>0.18531025749261301</c:v>
                </c:pt>
                <c:pt idx="439">
                  <c:v>0.18573237653018199</c:v>
                </c:pt>
                <c:pt idx="440">
                  <c:v>0.18615449556774999</c:v>
                </c:pt>
                <c:pt idx="441">
                  <c:v>0.18657661460531899</c:v>
                </c:pt>
                <c:pt idx="442">
                  <c:v>0.18699873364288699</c:v>
                </c:pt>
                <c:pt idx="443">
                  <c:v>0.187420852680456</c:v>
                </c:pt>
                <c:pt idx="444">
                  <c:v>0.187842971718024</c:v>
                </c:pt>
                <c:pt idx="445">
                  <c:v>0.188265090755593</c:v>
                </c:pt>
                <c:pt idx="446">
                  <c:v>0.188687209793162</c:v>
                </c:pt>
                <c:pt idx="447">
                  <c:v>0.18910932883073001</c:v>
                </c:pt>
                <c:pt idx="448">
                  <c:v>0.18953144786829901</c:v>
                </c:pt>
                <c:pt idx="449">
                  <c:v>0.18995356690586701</c:v>
                </c:pt>
                <c:pt idx="450">
                  <c:v>0.19037568594343601</c:v>
                </c:pt>
                <c:pt idx="451">
                  <c:v>0.19079780498100499</c:v>
                </c:pt>
                <c:pt idx="452">
                  <c:v>0.19121992401857299</c:v>
                </c:pt>
                <c:pt idx="453">
                  <c:v>0.19164204305614199</c:v>
                </c:pt>
                <c:pt idx="454">
                  <c:v>0.19206416209370999</c:v>
                </c:pt>
                <c:pt idx="455">
                  <c:v>0.192486281131279</c:v>
                </c:pt>
                <c:pt idx="456">
                  <c:v>0.192908400168848</c:v>
                </c:pt>
                <c:pt idx="457">
                  <c:v>0.193330519206416</c:v>
                </c:pt>
                <c:pt idx="458">
                  <c:v>0.193752638243985</c:v>
                </c:pt>
                <c:pt idx="459">
                  <c:v>0.19417475728155301</c:v>
                </c:pt>
                <c:pt idx="460">
                  <c:v>0.19459687631912201</c:v>
                </c:pt>
                <c:pt idx="461">
                  <c:v>0.19501899535669101</c:v>
                </c:pt>
                <c:pt idx="462">
                  <c:v>0.19544111439425901</c:v>
                </c:pt>
                <c:pt idx="463">
                  <c:v>0.19586323343182799</c:v>
                </c:pt>
                <c:pt idx="464">
                  <c:v>0.19628535246939599</c:v>
                </c:pt>
                <c:pt idx="465">
                  <c:v>0.19670747150696499</c:v>
                </c:pt>
                <c:pt idx="466">
                  <c:v>0.19712959054453399</c:v>
                </c:pt>
                <c:pt idx="467">
                  <c:v>0.197551709582102</c:v>
                </c:pt>
                <c:pt idx="468">
                  <c:v>0.197973828619671</c:v>
                </c:pt>
                <c:pt idx="469">
                  <c:v>0.198395947657239</c:v>
                </c:pt>
                <c:pt idx="470">
                  <c:v>0.198818066694808</c:v>
                </c:pt>
                <c:pt idx="471">
                  <c:v>0.19924018573237701</c:v>
                </c:pt>
                <c:pt idx="472">
                  <c:v>0.19966230476994501</c:v>
                </c:pt>
                <c:pt idx="473">
                  <c:v>0.20008442380751401</c:v>
                </c:pt>
                <c:pt idx="474">
                  <c:v>0.20050654284508199</c:v>
                </c:pt>
                <c:pt idx="475">
                  <c:v>0.20092866188265099</c:v>
                </c:pt>
                <c:pt idx="476">
                  <c:v>0.20135078092021899</c:v>
                </c:pt>
                <c:pt idx="477">
                  <c:v>0.20177289995778799</c:v>
                </c:pt>
                <c:pt idx="478">
                  <c:v>0.202195018995357</c:v>
                </c:pt>
                <c:pt idx="479">
                  <c:v>0.202617138032925</c:v>
                </c:pt>
                <c:pt idx="480">
                  <c:v>0.203039257070494</c:v>
                </c:pt>
                <c:pt idx="481">
                  <c:v>0.203461376108062</c:v>
                </c:pt>
                <c:pt idx="482">
                  <c:v>0.20388349514563101</c:v>
                </c:pt>
                <c:pt idx="483">
                  <c:v>0.20430561418320001</c:v>
                </c:pt>
                <c:pt idx="484">
                  <c:v>0.20472773322076801</c:v>
                </c:pt>
                <c:pt idx="485">
                  <c:v>0.20514985225833701</c:v>
                </c:pt>
                <c:pt idx="486">
                  <c:v>0.20557197129590499</c:v>
                </c:pt>
                <c:pt idx="487">
                  <c:v>0.20599409033347399</c:v>
                </c:pt>
                <c:pt idx="488">
                  <c:v>0.20641620937104299</c:v>
                </c:pt>
                <c:pt idx="489">
                  <c:v>0.20683832840861099</c:v>
                </c:pt>
                <c:pt idx="490">
                  <c:v>0.20726044744618</c:v>
                </c:pt>
                <c:pt idx="491">
                  <c:v>0.207682566483748</c:v>
                </c:pt>
                <c:pt idx="492">
                  <c:v>0.208104685521317</c:v>
                </c:pt>
                <c:pt idx="493">
                  <c:v>0.208526804558886</c:v>
                </c:pt>
                <c:pt idx="494">
                  <c:v>0.20894892359645401</c:v>
                </c:pt>
                <c:pt idx="495">
                  <c:v>0.20937104263402301</c:v>
                </c:pt>
                <c:pt idx="496">
                  <c:v>0.20979316167159101</c:v>
                </c:pt>
                <c:pt idx="497">
                  <c:v>0.21021528070916001</c:v>
                </c:pt>
                <c:pt idx="498">
                  <c:v>0.21063739974672899</c:v>
                </c:pt>
                <c:pt idx="499">
                  <c:v>0.21105951878429699</c:v>
                </c:pt>
                <c:pt idx="500">
                  <c:v>0.21148163782186599</c:v>
                </c:pt>
                <c:pt idx="501">
                  <c:v>0.21190375685943399</c:v>
                </c:pt>
                <c:pt idx="502">
                  <c:v>0.212325875897003</c:v>
                </c:pt>
                <c:pt idx="503">
                  <c:v>0.212747994934572</c:v>
                </c:pt>
                <c:pt idx="504">
                  <c:v>0.21317011397214</c:v>
                </c:pt>
                <c:pt idx="505">
                  <c:v>0.213592233009709</c:v>
                </c:pt>
                <c:pt idx="506">
                  <c:v>0.21401435204727701</c:v>
                </c:pt>
                <c:pt idx="507">
                  <c:v>0.21443647108484601</c:v>
                </c:pt>
                <c:pt idx="508">
                  <c:v>0.21485859012241501</c:v>
                </c:pt>
                <c:pt idx="509">
                  <c:v>0.21528070915998301</c:v>
                </c:pt>
                <c:pt idx="510">
                  <c:v>0.21570282819755199</c:v>
                </c:pt>
                <c:pt idx="511">
                  <c:v>0.21612494723511999</c:v>
                </c:pt>
                <c:pt idx="512">
                  <c:v>0.21654706627268899</c:v>
                </c:pt>
                <c:pt idx="513">
                  <c:v>0.21696918531025799</c:v>
                </c:pt>
                <c:pt idx="514">
                  <c:v>0.217391304347826</c:v>
                </c:pt>
                <c:pt idx="515">
                  <c:v>0.217813423385395</c:v>
                </c:pt>
                <c:pt idx="516">
                  <c:v>0.218235542422963</c:v>
                </c:pt>
                <c:pt idx="517">
                  <c:v>0.218657661460532</c:v>
                </c:pt>
                <c:pt idx="518">
                  <c:v>0.21907978049810001</c:v>
                </c:pt>
                <c:pt idx="519">
                  <c:v>0.21950189953566901</c:v>
                </c:pt>
                <c:pt idx="520">
                  <c:v>0.21992401857323801</c:v>
                </c:pt>
                <c:pt idx="521">
                  <c:v>0.22034613761080599</c:v>
                </c:pt>
                <c:pt idx="522">
                  <c:v>0.22076825664837499</c:v>
                </c:pt>
                <c:pt idx="523">
                  <c:v>0.22119037568594299</c:v>
                </c:pt>
                <c:pt idx="524">
                  <c:v>0.22161249472351199</c:v>
                </c:pt>
                <c:pt idx="525">
                  <c:v>0.222034613761081</c:v>
                </c:pt>
                <c:pt idx="526">
                  <c:v>0.222456732798649</c:v>
                </c:pt>
                <c:pt idx="527">
                  <c:v>0.222878851836218</c:v>
                </c:pt>
                <c:pt idx="528">
                  <c:v>0.223300970873786</c:v>
                </c:pt>
                <c:pt idx="529">
                  <c:v>0.22372308991135501</c:v>
                </c:pt>
                <c:pt idx="530">
                  <c:v>0.22414520894892401</c:v>
                </c:pt>
                <c:pt idx="531">
                  <c:v>0.22456732798649201</c:v>
                </c:pt>
                <c:pt idx="532">
                  <c:v>0.22498944702406101</c:v>
                </c:pt>
                <c:pt idx="533">
                  <c:v>0.22541156606162899</c:v>
                </c:pt>
                <c:pt idx="534">
                  <c:v>0.22583368509919799</c:v>
                </c:pt>
                <c:pt idx="535">
                  <c:v>0.22625580413676699</c:v>
                </c:pt>
                <c:pt idx="536">
                  <c:v>0.22667792317433499</c:v>
                </c:pt>
                <c:pt idx="537">
                  <c:v>0.227100042211904</c:v>
                </c:pt>
                <c:pt idx="538">
                  <c:v>0.227522161249472</c:v>
                </c:pt>
                <c:pt idx="539">
                  <c:v>0.227944280287041</c:v>
                </c:pt>
                <c:pt idx="540">
                  <c:v>0.22836639932461</c:v>
                </c:pt>
                <c:pt idx="541">
                  <c:v>0.22878851836217801</c:v>
                </c:pt>
                <c:pt idx="542">
                  <c:v>0.22921063739974701</c:v>
                </c:pt>
                <c:pt idx="543">
                  <c:v>0.22963275643731501</c:v>
                </c:pt>
                <c:pt idx="544">
                  <c:v>0.23005487547488401</c:v>
                </c:pt>
                <c:pt idx="545">
                  <c:v>0.23047699451245299</c:v>
                </c:pt>
                <c:pt idx="546">
                  <c:v>0.23089911355002099</c:v>
                </c:pt>
                <c:pt idx="547">
                  <c:v>0.23132123258758999</c:v>
                </c:pt>
                <c:pt idx="548">
                  <c:v>0.231743351625158</c:v>
                </c:pt>
                <c:pt idx="549">
                  <c:v>0.232165470662727</c:v>
                </c:pt>
                <c:pt idx="550">
                  <c:v>0.232587589700295</c:v>
                </c:pt>
                <c:pt idx="551">
                  <c:v>0.233009708737864</c:v>
                </c:pt>
                <c:pt idx="552">
                  <c:v>0.233431827775433</c:v>
                </c:pt>
                <c:pt idx="553">
                  <c:v>0.23385394681300101</c:v>
                </c:pt>
                <c:pt idx="554">
                  <c:v>0.23427606585057001</c:v>
                </c:pt>
                <c:pt idx="555">
                  <c:v>0.23469818488813801</c:v>
                </c:pt>
                <c:pt idx="556">
                  <c:v>0.23512030392570701</c:v>
                </c:pt>
                <c:pt idx="557">
                  <c:v>0.23554242296327599</c:v>
                </c:pt>
                <c:pt idx="558">
                  <c:v>0.23596454200084399</c:v>
                </c:pt>
                <c:pt idx="559">
                  <c:v>0.23638666103841299</c:v>
                </c:pt>
                <c:pt idx="560">
                  <c:v>0.236808780075981</c:v>
                </c:pt>
                <c:pt idx="561">
                  <c:v>0.23723089911355</c:v>
                </c:pt>
                <c:pt idx="562">
                  <c:v>0.237653018151119</c:v>
                </c:pt>
                <c:pt idx="563">
                  <c:v>0.238075137188687</c:v>
                </c:pt>
                <c:pt idx="564">
                  <c:v>0.238497256226256</c:v>
                </c:pt>
                <c:pt idx="565">
                  <c:v>0.23891937526382401</c:v>
                </c:pt>
                <c:pt idx="566">
                  <c:v>0.23934149430139301</c:v>
                </c:pt>
                <c:pt idx="567">
                  <c:v>0.23976361333896201</c:v>
                </c:pt>
                <c:pt idx="568">
                  <c:v>0.24018573237652999</c:v>
                </c:pt>
                <c:pt idx="569">
                  <c:v>0.24060785141409899</c:v>
                </c:pt>
                <c:pt idx="570">
                  <c:v>0.24102997045166699</c:v>
                </c:pt>
                <c:pt idx="571">
                  <c:v>0.24145208948923599</c:v>
                </c:pt>
                <c:pt idx="572">
                  <c:v>0.241874208526805</c:v>
                </c:pt>
                <c:pt idx="573">
                  <c:v>0.242296327564373</c:v>
                </c:pt>
                <c:pt idx="574">
                  <c:v>0.242718446601942</c:v>
                </c:pt>
                <c:pt idx="575">
                  <c:v>0.24314056563951</c:v>
                </c:pt>
                <c:pt idx="576">
                  <c:v>0.24356268467707901</c:v>
                </c:pt>
                <c:pt idx="577">
                  <c:v>0.24398480371464801</c:v>
                </c:pt>
                <c:pt idx="578">
                  <c:v>0.24440692275221601</c:v>
                </c:pt>
                <c:pt idx="579">
                  <c:v>0.24482904178978501</c:v>
                </c:pt>
                <c:pt idx="580">
                  <c:v>0.24525116082735299</c:v>
                </c:pt>
                <c:pt idx="581">
                  <c:v>0.24567327986492199</c:v>
                </c:pt>
                <c:pt idx="582">
                  <c:v>0.24609539890249099</c:v>
                </c:pt>
                <c:pt idx="583">
                  <c:v>0.24651751794005899</c:v>
                </c:pt>
                <c:pt idx="584">
                  <c:v>0.246939636977628</c:v>
                </c:pt>
                <c:pt idx="585">
                  <c:v>0.247361756015196</c:v>
                </c:pt>
                <c:pt idx="586">
                  <c:v>0.247783875052765</c:v>
                </c:pt>
                <c:pt idx="587">
                  <c:v>0.248205994090334</c:v>
                </c:pt>
                <c:pt idx="588">
                  <c:v>0.24862811312790201</c:v>
                </c:pt>
                <c:pt idx="589">
                  <c:v>0.24905023216547101</c:v>
                </c:pt>
                <c:pt idx="590">
                  <c:v>0.24947235120303901</c:v>
                </c:pt>
                <c:pt idx="591">
                  <c:v>0.24989447024060801</c:v>
                </c:pt>
                <c:pt idx="592">
                  <c:v>0.25031658927817602</c:v>
                </c:pt>
                <c:pt idx="593">
                  <c:v>0.25073870831574502</c:v>
                </c:pt>
                <c:pt idx="594">
                  <c:v>0.25116082735331402</c:v>
                </c:pt>
                <c:pt idx="595">
                  <c:v>0.25158294639088202</c:v>
                </c:pt>
                <c:pt idx="596">
                  <c:v>0.25200506542845102</c:v>
                </c:pt>
                <c:pt idx="597">
                  <c:v>0.25242718446601897</c:v>
                </c:pt>
                <c:pt idx="598">
                  <c:v>0.25284930350358797</c:v>
                </c:pt>
                <c:pt idx="599">
                  <c:v>0.25327142254115698</c:v>
                </c:pt>
                <c:pt idx="600">
                  <c:v>0.25369354157872498</c:v>
                </c:pt>
                <c:pt idx="601">
                  <c:v>0.25411566061629398</c:v>
                </c:pt>
                <c:pt idx="602">
                  <c:v>0.25453777965386198</c:v>
                </c:pt>
                <c:pt idx="603">
                  <c:v>0.25495989869143099</c:v>
                </c:pt>
                <c:pt idx="604">
                  <c:v>0.25538201772899999</c:v>
                </c:pt>
                <c:pt idx="605">
                  <c:v>0.25580413676656799</c:v>
                </c:pt>
                <c:pt idx="606">
                  <c:v>0.25622625580413699</c:v>
                </c:pt>
                <c:pt idx="607">
                  <c:v>0.256648374841705</c:v>
                </c:pt>
                <c:pt idx="608">
                  <c:v>0.257070493879274</c:v>
                </c:pt>
                <c:pt idx="609">
                  <c:v>0.257492612916843</c:v>
                </c:pt>
                <c:pt idx="610">
                  <c:v>0.257914731954411</c:v>
                </c:pt>
                <c:pt idx="611">
                  <c:v>0.25833685099198</c:v>
                </c:pt>
                <c:pt idx="612">
                  <c:v>0.25875897002954801</c:v>
                </c:pt>
                <c:pt idx="613">
                  <c:v>0.25918108906711701</c:v>
                </c:pt>
                <c:pt idx="614">
                  <c:v>0.25960320810468501</c:v>
                </c:pt>
                <c:pt idx="615">
                  <c:v>0.26002532714225401</c:v>
                </c:pt>
                <c:pt idx="616">
                  <c:v>0.26044744617982302</c:v>
                </c:pt>
                <c:pt idx="617">
                  <c:v>0.26086956521739102</c:v>
                </c:pt>
                <c:pt idx="618">
                  <c:v>0.26129168425496002</c:v>
                </c:pt>
                <c:pt idx="619">
                  <c:v>0.26171380329252802</c:v>
                </c:pt>
                <c:pt idx="620">
                  <c:v>0.26213592233009703</c:v>
                </c:pt>
                <c:pt idx="621">
                  <c:v>0.26255804136766597</c:v>
                </c:pt>
                <c:pt idx="622">
                  <c:v>0.26298016040523398</c:v>
                </c:pt>
                <c:pt idx="623">
                  <c:v>0.26340227944280298</c:v>
                </c:pt>
                <c:pt idx="624">
                  <c:v>0.26382439848037098</c:v>
                </c:pt>
                <c:pt idx="625">
                  <c:v>0.26424651751793998</c:v>
                </c:pt>
                <c:pt idx="626">
                  <c:v>0.26466863655550898</c:v>
                </c:pt>
                <c:pt idx="627">
                  <c:v>0.26509075559307699</c:v>
                </c:pt>
                <c:pt idx="628">
                  <c:v>0.26551287463064599</c:v>
                </c:pt>
                <c:pt idx="629">
                  <c:v>0.26593499366821399</c:v>
                </c:pt>
                <c:pt idx="630">
                  <c:v>0.26635711270578299</c:v>
                </c:pt>
                <c:pt idx="631">
                  <c:v>0.266779231743352</c:v>
                </c:pt>
                <c:pt idx="632">
                  <c:v>0.26720135078092</c:v>
                </c:pt>
                <c:pt idx="633">
                  <c:v>0.267623469818489</c:v>
                </c:pt>
                <c:pt idx="634">
                  <c:v>0.268045588856057</c:v>
                </c:pt>
                <c:pt idx="635">
                  <c:v>0.26846770789362601</c:v>
                </c:pt>
                <c:pt idx="636">
                  <c:v>0.26888982693119501</c:v>
                </c:pt>
                <c:pt idx="637">
                  <c:v>0.26931194596876301</c:v>
                </c:pt>
                <c:pt idx="638">
                  <c:v>0.26973406500633201</c:v>
                </c:pt>
                <c:pt idx="639">
                  <c:v>0.27015618404390002</c:v>
                </c:pt>
                <c:pt idx="640">
                  <c:v>0.27057830308146902</c:v>
                </c:pt>
                <c:pt idx="641">
                  <c:v>0.27100042211903802</c:v>
                </c:pt>
                <c:pt idx="642">
                  <c:v>0.27142254115660602</c:v>
                </c:pt>
                <c:pt idx="643">
                  <c:v>0.27184466019417503</c:v>
                </c:pt>
                <c:pt idx="644">
                  <c:v>0.27226677923174297</c:v>
                </c:pt>
                <c:pt idx="645">
                  <c:v>0.27268889826931197</c:v>
                </c:pt>
                <c:pt idx="646">
                  <c:v>0.27311101730688098</c:v>
                </c:pt>
                <c:pt idx="647">
                  <c:v>0.27353313634444898</c:v>
                </c:pt>
                <c:pt idx="648">
                  <c:v>0.27395525538201798</c:v>
                </c:pt>
                <c:pt idx="649">
                  <c:v>0.27437737441958598</c:v>
                </c:pt>
                <c:pt idx="650">
                  <c:v>0.27479949345715499</c:v>
                </c:pt>
                <c:pt idx="651">
                  <c:v>0.27522161249472299</c:v>
                </c:pt>
                <c:pt idx="652">
                  <c:v>0.27564373153229199</c:v>
                </c:pt>
                <c:pt idx="653">
                  <c:v>0.27606585056986099</c:v>
                </c:pt>
                <c:pt idx="654">
                  <c:v>0.276487969607429</c:v>
                </c:pt>
                <c:pt idx="655">
                  <c:v>0.276910088644998</c:v>
                </c:pt>
                <c:pt idx="656">
                  <c:v>0.277332207682567</c:v>
                </c:pt>
                <c:pt idx="657">
                  <c:v>0.277754326720135</c:v>
                </c:pt>
                <c:pt idx="658">
                  <c:v>0.27817644575770401</c:v>
                </c:pt>
                <c:pt idx="659">
                  <c:v>0.27859856479527201</c:v>
                </c:pt>
                <c:pt idx="660">
                  <c:v>0.27902068383284101</c:v>
                </c:pt>
                <c:pt idx="661">
                  <c:v>0.27944280287040901</c:v>
                </c:pt>
                <c:pt idx="662">
                  <c:v>0.27986492190797801</c:v>
                </c:pt>
                <c:pt idx="663">
                  <c:v>0.28028704094554702</c:v>
                </c:pt>
                <c:pt idx="664">
                  <c:v>0.28070915998311502</c:v>
                </c:pt>
                <c:pt idx="665">
                  <c:v>0.28113127902068402</c:v>
                </c:pt>
                <c:pt idx="666">
                  <c:v>0.28155339805825202</c:v>
                </c:pt>
                <c:pt idx="667">
                  <c:v>0.28197551709582103</c:v>
                </c:pt>
                <c:pt idx="668">
                  <c:v>0.28239763613338997</c:v>
                </c:pt>
                <c:pt idx="669">
                  <c:v>0.28281975517095798</c:v>
                </c:pt>
                <c:pt idx="670">
                  <c:v>0.28324187420852698</c:v>
                </c:pt>
                <c:pt idx="671">
                  <c:v>0.28366399324609498</c:v>
                </c:pt>
                <c:pt idx="672">
                  <c:v>0.28408611228366398</c:v>
                </c:pt>
                <c:pt idx="673">
                  <c:v>0.28450823132123298</c:v>
                </c:pt>
                <c:pt idx="674">
                  <c:v>0.28493035035880099</c:v>
                </c:pt>
                <c:pt idx="675">
                  <c:v>0.28535246939636999</c:v>
                </c:pt>
                <c:pt idx="676">
                  <c:v>0.28577458843393799</c:v>
                </c:pt>
                <c:pt idx="677">
                  <c:v>0.28619670747150699</c:v>
                </c:pt>
                <c:pt idx="678">
                  <c:v>0.286618826509076</c:v>
                </c:pt>
                <c:pt idx="679">
                  <c:v>0.287040945546644</c:v>
                </c:pt>
                <c:pt idx="680">
                  <c:v>0.287463064584213</c:v>
                </c:pt>
                <c:pt idx="681">
                  <c:v>0.287885183621781</c:v>
                </c:pt>
                <c:pt idx="682">
                  <c:v>0.28830730265935001</c:v>
                </c:pt>
                <c:pt idx="683">
                  <c:v>0.28872942169691801</c:v>
                </c:pt>
                <c:pt idx="684">
                  <c:v>0.28915154073448701</c:v>
                </c:pt>
                <c:pt idx="685">
                  <c:v>0.28957365977205601</c:v>
                </c:pt>
                <c:pt idx="686">
                  <c:v>0.28999577880962402</c:v>
                </c:pt>
                <c:pt idx="687">
                  <c:v>0.29041789784719302</c:v>
                </c:pt>
                <c:pt idx="688">
                  <c:v>0.29084001688476202</c:v>
                </c:pt>
                <c:pt idx="689">
                  <c:v>0.29126213592233002</c:v>
                </c:pt>
                <c:pt idx="690">
                  <c:v>0.29168425495989903</c:v>
                </c:pt>
                <c:pt idx="691">
                  <c:v>0.29210637399746697</c:v>
                </c:pt>
                <c:pt idx="692">
                  <c:v>0.29252849303503597</c:v>
                </c:pt>
                <c:pt idx="693">
                  <c:v>0.29295061207260398</c:v>
                </c:pt>
                <c:pt idx="694">
                  <c:v>0.29337273111017298</c:v>
                </c:pt>
                <c:pt idx="695">
                  <c:v>0.29379485014774198</c:v>
                </c:pt>
                <c:pt idx="696">
                  <c:v>0.29421696918530998</c:v>
                </c:pt>
                <c:pt idx="697">
                  <c:v>0.29463908822287899</c:v>
                </c:pt>
                <c:pt idx="698">
                  <c:v>0.29506120726044799</c:v>
                </c:pt>
                <c:pt idx="699">
                  <c:v>0.29548332629801599</c:v>
                </c:pt>
                <c:pt idx="700">
                  <c:v>0.29590544533558499</c:v>
                </c:pt>
                <c:pt idx="701">
                  <c:v>0.296327564373153</c:v>
                </c:pt>
                <c:pt idx="702">
                  <c:v>0.296749683410722</c:v>
                </c:pt>
                <c:pt idx="703">
                  <c:v>0.29717180244829</c:v>
                </c:pt>
                <c:pt idx="704">
                  <c:v>0.297593921485859</c:v>
                </c:pt>
                <c:pt idx="705">
                  <c:v>0.29801604052342801</c:v>
                </c:pt>
                <c:pt idx="706">
                  <c:v>0.29843815956099601</c:v>
                </c:pt>
                <c:pt idx="707">
                  <c:v>0.29886027859856501</c:v>
                </c:pt>
                <c:pt idx="708">
                  <c:v>0.29928239763613301</c:v>
                </c:pt>
                <c:pt idx="709">
                  <c:v>0.29970451667370201</c:v>
                </c:pt>
                <c:pt idx="710">
                  <c:v>0.30012663571127102</c:v>
                </c:pt>
                <c:pt idx="711">
                  <c:v>0.30054875474883902</c:v>
                </c:pt>
                <c:pt idx="712">
                  <c:v>0.30097087378640802</c:v>
                </c:pt>
                <c:pt idx="713">
                  <c:v>0.30139299282397602</c:v>
                </c:pt>
                <c:pt idx="714">
                  <c:v>0.30181511186154503</c:v>
                </c:pt>
                <c:pt idx="715">
                  <c:v>0.30223723089911297</c:v>
                </c:pt>
                <c:pt idx="716">
                  <c:v>0.30265934993668198</c:v>
                </c:pt>
                <c:pt idx="717">
                  <c:v>0.30308146897425098</c:v>
                </c:pt>
                <c:pt idx="718">
                  <c:v>0.30350358801181898</c:v>
                </c:pt>
                <c:pt idx="719">
                  <c:v>0.30392570704938798</c:v>
                </c:pt>
                <c:pt idx="720">
                  <c:v>0.30434782608695699</c:v>
                </c:pt>
                <c:pt idx="721">
                  <c:v>0.30476994512452499</c:v>
                </c:pt>
                <c:pt idx="722">
                  <c:v>0.30519206416209399</c:v>
                </c:pt>
                <c:pt idx="723">
                  <c:v>0.30561418319966199</c:v>
                </c:pt>
                <c:pt idx="724">
                  <c:v>0.30603630223723099</c:v>
                </c:pt>
                <c:pt idx="725">
                  <c:v>0.3064584212748</c:v>
                </c:pt>
                <c:pt idx="726">
                  <c:v>0.306880540312368</c:v>
                </c:pt>
                <c:pt idx="727">
                  <c:v>0.307302659349937</c:v>
                </c:pt>
                <c:pt idx="728">
                  <c:v>0.307724778387505</c:v>
                </c:pt>
                <c:pt idx="729">
                  <c:v>0.30814689742507401</c:v>
                </c:pt>
                <c:pt idx="730">
                  <c:v>0.30856901646264201</c:v>
                </c:pt>
                <c:pt idx="731">
                  <c:v>0.30899113550021101</c:v>
                </c:pt>
                <c:pt idx="732">
                  <c:v>0.30941325453778001</c:v>
                </c:pt>
                <c:pt idx="733">
                  <c:v>0.30983537357534802</c:v>
                </c:pt>
                <c:pt idx="734">
                  <c:v>0.31025749261291702</c:v>
                </c:pt>
                <c:pt idx="735">
                  <c:v>0.31067961165048502</c:v>
                </c:pt>
                <c:pt idx="736">
                  <c:v>0.31110173068805402</c:v>
                </c:pt>
                <c:pt idx="737">
                  <c:v>0.31152384972562303</c:v>
                </c:pt>
                <c:pt idx="738">
                  <c:v>0.31194596876319097</c:v>
                </c:pt>
                <c:pt idx="739">
                  <c:v>0.31236808780075997</c:v>
                </c:pt>
                <c:pt idx="740">
                  <c:v>0.31279020683832798</c:v>
                </c:pt>
                <c:pt idx="741">
                  <c:v>0.31321232587589698</c:v>
                </c:pt>
                <c:pt idx="742">
                  <c:v>0.31363444491346598</c:v>
                </c:pt>
                <c:pt idx="743">
                  <c:v>0.31405656395103398</c:v>
                </c:pt>
                <c:pt idx="744">
                  <c:v>0.31447868298860299</c:v>
                </c:pt>
                <c:pt idx="745">
                  <c:v>0.31490080202617099</c:v>
                </c:pt>
                <c:pt idx="746">
                  <c:v>0.31532292106373999</c:v>
                </c:pt>
                <c:pt idx="747">
                  <c:v>0.31574504010130799</c:v>
                </c:pt>
                <c:pt idx="748">
                  <c:v>0.316167159138877</c:v>
                </c:pt>
                <c:pt idx="749">
                  <c:v>0.316589278176446</c:v>
                </c:pt>
                <c:pt idx="750">
                  <c:v>0.317011397214014</c:v>
                </c:pt>
                <c:pt idx="751">
                  <c:v>0.317433516251583</c:v>
                </c:pt>
                <c:pt idx="752">
                  <c:v>0.31785563528915201</c:v>
                </c:pt>
                <c:pt idx="753">
                  <c:v>0.31827775432672001</c:v>
                </c:pt>
                <c:pt idx="754">
                  <c:v>0.31869987336428901</c:v>
                </c:pt>
                <c:pt idx="755">
                  <c:v>0.31912199240185701</c:v>
                </c:pt>
                <c:pt idx="756">
                  <c:v>0.31954411143942602</c:v>
                </c:pt>
                <c:pt idx="757">
                  <c:v>0.31996623047699402</c:v>
                </c:pt>
                <c:pt idx="758">
                  <c:v>0.32038834951456302</c:v>
                </c:pt>
                <c:pt idx="759">
                  <c:v>0.32081046855213202</c:v>
                </c:pt>
                <c:pt idx="760">
                  <c:v>0.32123258758970002</c:v>
                </c:pt>
                <c:pt idx="761">
                  <c:v>0.32165470662726903</c:v>
                </c:pt>
                <c:pt idx="762">
                  <c:v>0.32207682566483797</c:v>
                </c:pt>
                <c:pt idx="763">
                  <c:v>0.32249894470240598</c:v>
                </c:pt>
                <c:pt idx="764">
                  <c:v>0.32292106373997498</c:v>
                </c:pt>
                <c:pt idx="765">
                  <c:v>0.32334318277754298</c:v>
                </c:pt>
                <c:pt idx="766">
                  <c:v>0.32376530181511198</c:v>
                </c:pt>
                <c:pt idx="767">
                  <c:v>0.32418742085267999</c:v>
                </c:pt>
                <c:pt idx="768">
                  <c:v>0.32460953989024899</c:v>
                </c:pt>
                <c:pt idx="769">
                  <c:v>0.32503165892781799</c:v>
                </c:pt>
                <c:pt idx="770">
                  <c:v>0.32545377796538599</c:v>
                </c:pt>
                <c:pt idx="771">
                  <c:v>0.325875897002955</c:v>
                </c:pt>
                <c:pt idx="772">
                  <c:v>0.326298016040523</c:v>
                </c:pt>
                <c:pt idx="773">
                  <c:v>0.326720135078092</c:v>
                </c:pt>
                <c:pt idx="774">
                  <c:v>0.327142254115661</c:v>
                </c:pt>
                <c:pt idx="775">
                  <c:v>0.327564373153229</c:v>
                </c:pt>
                <c:pt idx="776">
                  <c:v>0.32798649219079801</c:v>
                </c:pt>
                <c:pt idx="777">
                  <c:v>0.32840861122836601</c:v>
                </c:pt>
                <c:pt idx="778">
                  <c:v>0.32883073026593501</c:v>
                </c:pt>
                <c:pt idx="779">
                  <c:v>0.32925284930350401</c:v>
                </c:pt>
                <c:pt idx="780">
                  <c:v>0.32967496834107202</c:v>
                </c:pt>
                <c:pt idx="781">
                  <c:v>0.33009708737864102</c:v>
                </c:pt>
                <c:pt idx="782">
                  <c:v>0.33051920641620902</c:v>
                </c:pt>
                <c:pt idx="783">
                  <c:v>0.33094132545377802</c:v>
                </c:pt>
                <c:pt idx="784">
                  <c:v>0.33136344449134703</c:v>
                </c:pt>
                <c:pt idx="785">
                  <c:v>0.33178556352891497</c:v>
                </c:pt>
                <c:pt idx="786">
                  <c:v>0.33220768256648397</c:v>
                </c:pt>
                <c:pt idx="787">
                  <c:v>0.33262980160405198</c:v>
                </c:pt>
                <c:pt idx="788">
                  <c:v>0.33305192064162098</c:v>
                </c:pt>
                <c:pt idx="789">
                  <c:v>0.33347403967918998</c:v>
                </c:pt>
                <c:pt idx="790">
                  <c:v>0.33389615871675798</c:v>
                </c:pt>
                <c:pt idx="791">
                  <c:v>0.33431827775432699</c:v>
                </c:pt>
                <c:pt idx="792">
                  <c:v>0.33474039679189499</c:v>
                </c:pt>
                <c:pt idx="793">
                  <c:v>0.33516251582946399</c:v>
                </c:pt>
                <c:pt idx="794">
                  <c:v>0.33558463486703299</c:v>
                </c:pt>
                <c:pt idx="795">
                  <c:v>0.336006753904601</c:v>
                </c:pt>
                <c:pt idx="796">
                  <c:v>0.33642887294217</c:v>
                </c:pt>
                <c:pt idx="797">
                  <c:v>0.336850991979738</c:v>
                </c:pt>
                <c:pt idx="798">
                  <c:v>0.337273111017307</c:v>
                </c:pt>
                <c:pt idx="799">
                  <c:v>0.33769523005487501</c:v>
                </c:pt>
                <c:pt idx="800">
                  <c:v>0.33811734909244401</c:v>
                </c:pt>
                <c:pt idx="801">
                  <c:v>0.33853946813001301</c:v>
                </c:pt>
                <c:pt idx="802">
                  <c:v>0.33896158716758101</c:v>
                </c:pt>
                <c:pt idx="803">
                  <c:v>0.33938370620515002</c:v>
                </c:pt>
                <c:pt idx="804">
                  <c:v>0.33980582524271902</c:v>
                </c:pt>
                <c:pt idx="805">
                  <c:v>0.34022794428028702</c:v>
                </c:pt>
                <c:pt idx="806">
                  <c:v>0.34065006331785602</c:v>
                </c:pt>
                <c:pt idx="807">
                  <c:v>0.34107218235542403</c:v>
                </c:pt>
                <c:pt idx="808">
                  <c:v>0.34149430139299303</c:v>
                </c:pt>
                <c:pt idx="809">
                  <c:v>0.34191642043056097</c:v>
                </c:pt>
                <c:pt idx="810">
                  <c:v>0.34233853946812998</c:v>
                </c:pt>
                <c:pt idx="811">
                  <c:v>0.34276065850569898</c:v>
                </c:pt>
                <c:pt idx="812">
                  <c:v>0.34318277754326698</c:v>
                </c:pt>
                <c:pt idx="813">
                  <c:v>0.34360489658083598</c:v>
                </c:pt>
                <c:pt idx="814">
                  <c:v>0.34402701561840399</c:v>
                </c:pt>
                <c:pt idx="815">
                  <c:v>0.34444913465597299</c:v>
                </c:pt>
                <c:pt idx="816">
                  <c:v>0.34487125369354199</c:v>
                </c:pt>
                <c:pt idx="817">
                  <c:v>0.34529337273110999</c:v>
                </c:pt>
                <c:pt idx="818">
                  <c:v>0.345715491768679</c:v>
                </c:pt>
                <c:pt idx="819">
                  <c:v>0.346137610806247</c:v>
                </c:pt>
                <c:pt idx="820">
                  <c:v>0.346559729843816</c:v>
                </c:pt>
                <c:pt idx="821">
                  <c:v>0.346981848881385</c:v>
                </c:pt>
                <c:pt idx="822">
                  <c:v>0.347403967918953</c:v>
                </c:pt>
                <c:pt idx="823">
                  <c:v>0.34782608695652201</c:v>
                </c:pt>
                <c:pt idx="824">
                  <c:v>0.34824820599409001</c:v>
                </c:pt>
                <c:pt idx="825">
                  <c:v>0.34867032503165901</c:v>
                </c:pt>
                <c:pt idx="826">
                  <c:v>0.34909244406922801</c:v>
                </c:pt>
                <c:pt idx="827">
                  <c:v>0.34951456310679602</c:v>
                </c:pt>
                <c:pt idx="828">
                  <c:v>0.34993668214436502</c:v>
                </c:pt>
                <c:pt idx="829">
                  <c:v>0.35035880118193302</c:v>
                </c:pt>
                <c:pt idx="830">
                  <c:v>0.35078092021950202</c:v>
                </c:pt>
                <c:pt idx="831">
                  <c:v>0.35120303925707003</c:v>
                </c:pt>
                <c:pt idx="832">
                  <c:v>0.35162515829463897</c:v>
                </c:pt>
                <c:pt idx="833">
                  <c:v>0.35204727733220798</c:v>
                </c:pt>
                <c:pt idx="834">
                  <c:v>0.35246939636977598</c:v>
                </c:pt>
                <c:pt idx="835">
                  <c:v>0.35289151540734498</c:v>
                </c:pt>
                <c:pt idx="836">
                  <c:v>0.35331363444491298</c:v>
                </c:pt>
                <c:pt idx="837">
                  <c:v>0.35373575348248198</c:v>
                </c:pt>
                <c:pt idx="838">
                  <c:v>0.35415787252005099</c:v>
                </c:pt>
                <c:pt idx="839">
                  <c:v>0.35457999155761899</c:v>
                </c:pt>
                <c:pt idx="840">
                  <c:v>0.35500211059518799</c:v>
                </c:pt>
                <c:pt idx="841">
                  <c:v>0.35542422963275599</c:v>
                </c:pt>
                <c:pt idx="842">
                  <c:v>0.355846348670325</c:v>
                </c:pt>
                <c:pt idx="843">
                  <c:v>0.356268467707894</c:v>
                </c:pt>
                <c:pt idx="844">
                  <c:v>0.356690586745462</c:v>
                </c:pt>
                <c:pt idx="845">
                  <c:v>0.357112705783031</c:v>
                </c:pt>
                <c:pt idx="846">
                  <c:v>0.35753482482059901</c:v>
                </c:pt>
                <c:pt idx="847">
                  <c:v>0.35795694385816801</c:v>
                </c:pt>
                <c:pt idx="848">
                  <c:v>0.35837906289573701</c:v>
                </c:pt>
                <c:pt idx="849">
                  <c:v>0.35880118193330501</c:v>
                </c:pt>
                <c:pt idx="850">
                  <c:v>0.35922330097087402</c:v>
                </c:pt>
                <c:pt idx="851">
                  <c:v>0.35964542000844202</c:v>
                </c:pt>
                <c:pt idx="852">
                  <c:v>0.36006753904601102</c:v>
                </c:pt>
                <c:pt idx="853">
                  <c:v>0.36048965808358002</c:v>
                </c:pt>
                <c:pt idx="854">
                  <c:v>0.36091177712114803</c:v>
                </c:pt>
                <c:pt idx="855">
                  <c:v>0.36133389615871703</c:v>
                </c:pt>
                <c:pt idx="856">
                  <c:v>0.36175601519628497</c:v>
                </c:pt>
                <c:pt idx="857">
                  <c:v>0.36217813423385398</c:v>
                </c:pt>
                <c:pt idx="858">
                  <c:v>0.36260025327142298</c:v>
                </c:pt>
                <c:pt idx="859">
                  <c:v>0.36302237230899098</c:v>
                </c:pt>
                <c:pt idx="860">
                  <c:v>0.36344449134655998</c:v>
                </c:pt>
                <c:pt idx="861">
                  <c:v>0.36386661038412799</c:v>
                </c:pt>
                <c:pt idx="862">
                  <c:v>0.36428872942169699</c:v>
                </c:pt>
                <c:pt idx="863">
                  <c:v>0.36471084845926499</c:v>
                </c:pt>
                <c:pt idx="864">
                  <c:v>0.36513296749683399</c:v>
                </c:pt>
                <c:pt idx="865">
                  <c:v>0.365555086534403</c:v>
                </c:pt>
                <c:pt idx="866">
                  <c:v>0.365977205571971</c:v>
                </c:pt>
                <c:pt idx="867">
                  <c:v>0.36639932460954</c:v>
                </c:pt>
                <c:pt idx="868">
                  <c:v>0.366821443647109</c:v>
                </c:pt>
                <c:pt idx="869">
                  <c:v>0.36724356268467701</c:v>
                </c:pt>
                <c:pt idx="870">
                  <c:v>0.36766568172224601</c:v>
                </c:pt>
                <c:pt idx="871">
                  <c:v>0.36808780075981401</c:v>
                </c:pt>
                <c:pt idx="872">
                  <c:v>0.36850991979738301</c:v>
                </c:pt>
                <c:pt idx="873">
                  <c:v>0.36893203883495101</c:v>
                </c:pt>
                <c:pt idx="874">
                  <c:v>0.36935415787252002</c:v>
                </c:pt>
                <c:pt idx="875">
                  <c:v>0.36977627691008902</c:v>
                </c:pt>
                <c:pt idx="876">
                  <c:v>0.37019839594765702</c:v>
                </c:pt>
                <c:pt idx="877">
                  <c:v>0.37062051498522602</c:v>
                </c:pt>
                <c:pt idx="878">
                  <c:v>0.37104263402279403</c:v>
                </c:pt>
                <c:pt idx="879">
                  <c:v>0.37146475306036297</c:v>
                </c:pt>
                <c:pt idx="880">
                  <c:v>0.37188687209793198</c:v>
                </c:pt>
                <c:pt idx="881">
                  <c:v>0.37230899113549998</c:v>
                </c:pt>
                <c:pt idx="882">
                  <c:v>0.37273111017306898</c:v>
                </c:pt>
                <c:pt idx="883">
                  <c:v>0.37315322921063698</c:v>
                </c:pt>
                <c:pt idx="884">
                  <c:v>0.37357534824820599</c:v>
                </c:pt>
                <c:pt idx="885">
                  <c:v>0.37399746728577499</c:v>
                </c:pt>
                <c:pt idx="886">
                  <c:v>0.37441958632334299</c:v>
                </c:pt>
                <c:pt idx="887">
                  <c:v>0.37484170536091199</c:v>
                </c:pt>
                <c:pt idx="888">
                  <c:v>0.37526382439847999</c:v>
                </c:pt>
                <c:pt idx="889">
                  <c:v>0.375685943436049</c:v>
                </c:pt>
                <c:pt idx="890">
                  <c:v>0.376108062473618</c:v>
                </c:pt>
                <c:pt idx="891">
                  <c:v>0.376530181511186</c:v>
                </c:pt>
                <c:pt idx="892">
                  <c:v>0.376952300548755</c:v>
                </c:pt>
                <c:pt idx="893">
                  <c:v>0.37737441958632301</c:v>
                </c:pt>
                <c:pt idx="894">
                  <c:v>0.37779653862389201</c:v>
                </c:pt>
                <c:pt idx="895">
                  <c:v>0.37821865766146101</c:v>
                </c:pt>
                <c:pt idx="896">
                  <c:v>0.37864077669902901</c:v>
                </c:pt>
                <c:pt idx="897">
                  <c:v>0.37906289573659802</c:v>
                </c:pt>
                <c:pt idx="898">
                  <c:v>0.37948501477416602</c:v>
                </c:pt>
                <c:pt idx="899">
                  <c:v>0.37990713381173502</c:v>
                </c:pt>
                <c:pt idx="900">
                  <c:v>0.38032925284930402</c:v>
                </c:pt>
                <c:pt idx="901">
                  <c:v>0.38075137188687203</c:v>
                </c:pt>
                <c:pt idx="902">
                  <c:v>0.38117349092444103</c:v>
                </c:pt>
                <c:pt idx="903">
                  <c:v>0.38159560996200897</c:v>
                </c:pt>
                <c:pt idx="904">
                  <c:v>0.38201772899957798</c:v>
                </c:pt>
                <c:pt idx="905">
                  <c:v>0.38243984803714598</c:v>
                </c:pt>
                <c:pt idx="906">
                  <c:v>0.38286196707471498</c:v>
                </c:pt>
                <c:pt idx="907">
                  <c:v>0.38328408611228398</c:v>
                </c:pt>
                <c:pt idx="908">
                  <c:v>0.38370620514985199</c:v>
                </c:pt>
                <c:pt idx="909">
                  <c:v>0.38412832418742099</c:v>
                </c:pt>
                <c:pt idx="910">
                  <c:v>0.38455044322498899</c:v>
                </c:pt>
                <c:pt idx="911">
                  <c:v>0.38497256226255799</c:v>
                </c:pt>
                <c:pt idx="912">
                  <c:v>0.385394681300127</c:v>
                </c:pt>
                <c:pt idx="913">
                  <c:v>0.385816800337695</c:v>
                </c:pt>
                <c:pt idx="914">
                  <c:v>0.386238919375264</c:v>
                </c:pt>
                <c:pt idx="915">
                  <c:v>0.386661038412832</c:v>
                </c:pt>
                <c:pt idx="916">
                  <c:v>0.38708315745040101</c:v>
                </c:pt>
                <c:pt idx="917">
                  <c:v>0.38750527648797001</c:v>
                </c:pt>
                <c:pt idx="918">
                  <c:v>0.38792739552553801</c:v>
                </c:pt>
                <c:pt idx="919">
                  <c:v>0.38834951456310701</c:v>
                </c:pt>
                <c:pt idx="920">
                  <c:v>0.38877163360067502</c:v>
                </c:pt>
                <c:pt idx="921">
                  <c:v>0.38919375263824402</c:v>
                </c:pt>
                <c:pt idx="922">
                  <c:v>0.38961587167581302</c:v>
                </c:pt>
                <c:pt idx="923">
                  <c:v>0.39003799071338102</c:v>
                </c:pt>
                <c:pt idx="924">
                  <c:v>0.39046010975095002</c:v>
                </c:pt>
                <c:pt idx="925">
                  <c:v>0.39088222878851803</c:v>
                </c:pt>
                <c:pt idx="926">
                  <c:v>0.39130434782608697</c:v>
                </c:pt>
                <c:pt idx="927">
                  <c:v>0.39172646686365598</c:v>
                </c:pt>
                <c:pt idx="928">
                  <c:v>0.39214858590122398</c:v>
                </c:pt>
                <c:pt idx="929">
                  <c:v>0.39257070493879298</c:v>
                </c:pt>
                <c:pt idx="930">
                  <c:v>0.39299282397636098</c:v>
                </c:pt>
                <c:pt idx="931">
                  <c:v>0.39341494301392999</c:v>
                </c:pt>
                <c:pt idx="932">
                  <c:v>0.39383706205149899</c:v>
                </c:pt>
                <c:pt idx="933">
                  <c:v>0.39425918108906699</c:v>
                </c:pt>
                <c:pt idx="934">
                  <c:v>0.39468130012663599</c:v>
                </c:pt>
                <c:pt idx="935">
                  <c:v>0.39510341916420399</c:v>
                </c:pt>
                <c:pt idx="936">
                  <c:v>0.395525538201773</c:v>
                </c:pt>
                <c:pt idx="937">
                  <c:v>0.395947657239342</c:v>
                </c:pt>
                <c:pt idx="938">
                  <c:v>0.39636977627691</c:v>
                </c:pt>
                <c:pt idx="939">
                  <c:v>0.396791895314479</c:v>
                </c:pt>
                <c:pt idx="940">
                  <c:v>0.39721401435204701</c:v>
                </c:pt>
                <c:pt idx="941">
                  <c:v>0.39763613338961601</c:v>
                </c:pt>
                <c:pt idx="942">
                  <c:v>0.39805825242718401</c:v>
                </c:pt>
                <c:pt idx="943">
                  <c:v>0.39848037146475301</c:v>
                </c:pt>
                <c:pt idx="944">
                  <c:v>0.39890249050232202</c:v>
                </c:pt>
                <c:pt idx="945">
                  <c:v>0.39932460953989002</c:v>
                </c:pt>
                <c:pt idx="946">
                  <c:v>0.39974672857745902</c:v>
                </c:pt>
                <c:pt idx="947">
                  <c:v>0.40016884761502702</c:v>
                </c:pt>
                <c:pt idx="948">
                  <c:v>0.40059096665259603</c:v>
                </c:pt>
                <c:pt idx="949">
                  <c:v>0.40101308569016503</c:v>
                </c:pt>
                <c:pt idx="950">
                  <c:v>0.40143520472773297</c:v>
                </c:pt>
                <c:pt idx="951">
                  <c:v>0.40185732376530198</c:v>
                </c:pt>
                <c:pt idx="952">
                  <c:v>0.40227944280286998</c:v>
                </c:pt>
                <c:pt idx="953">
                  <c:v>0.40270156184043898</c:v>
                </c:pt>
                <c:pt idx="954">
                  <c:v>0.40312368087800798</c:v>
                </c:pt>
                <c:pt idx="955">
                  <c:v>0.40354579991557599</c:v>
                </c:pt>
                <c:pt idx="956">
                  <c:v>0.40396791895314499</c:v>
                </c:pt>
                <c:pt idx="957">
                  <c:v>0.40439003799071299</c:v>
                </c:pt>
                <c:pt idx="958">
                  <c:v>0.40481215702828199</c:v>
                </c:pt>
                <c:pt idx="959">
                  <c:v>0.405234276065851</c:v>
                </c:pt>
                <c:pt idx="960">
                  <c:v>0.405656395103419</c:v>
                </c:pt>
                <c:pt idx="961">
                  <c:v>0.406078514140988</c:v>
                </c:pt>
                <c:pt idx="962">
                  <c:v>0.406500633178556</c:v>
                </c:pt>
                <c:pt idx="963">
                  <c:v>0.40692275221612501</c:v>
                </c:pt>
                <c:pt idx="964">
                  <c:v>0.40734487125369401</c:v>
                </c:pt>
                <c:pt idx="965">
                  <c:v>0.40776699029126201</c:v>
                </c:pt>
                <c:pt idx="966">
                  <c:v>0.40818910932883101</c:v>
                </c:pt>
                <c:pt idx="967">
                  <c:v>0.40861122836639902</c:v>
                </c:pt>
                <c:pt idx="968">
                  <c:v>0.40903334740396802</c:v>
                </c:pt>
                <c:pt idx="969">
                  <c:v>0.40945546644153602</c:v>
                </c:pt>
                <c:pt idx="970">
                  <c:v>0.40987758547910502</c:v>
                </c:pt>
                <c:pt idx="971">
                  <c:v>0.41029970451667402</c:v>
                </c:pt>
                <c:pt idx="972">
                  <c:v>0.41072182355424203</c:v>
                </c:pt>
                <c:pt idx="973">
                  <c:v>0.41114394259181097</c:v>
                </c:pt>
                <c:pt idx="974">
                  <c:v>0.41156606162937998</c:v>
                </c:pt>
                <c:pt idx="975">
                  <c:v>0.41198818066694798</c:v>
                </c:pt>
                <c:pt idx="976">
                  <c:v>0.41241029970451698</c:v>
                </c:pt>
                <c:pt idx="977">
                  <c:v>0.41283241874208498</c:v>
                </c:pt>
                <c:pt idx="978">
                  <c:v>0.41325453777965399</c:v>
                </c:pt>
                <c:pt idx="979">
                  <c:v>0.41367665681722199</c:v>
                </c:pt>
                <c:pt idx="980">
                  <c:v>0.41409877585479099</c:v>
                </c:pt>
                <c:pt idx="981">
                  <c:v>0.41452089489235999</c:v>
                </c:pt>
                <c:pt idx="982">
                  <c:v>0.414943013929928</c:v>
                </c:pt>
                <c:pt idx="983">
                  <c:v>0.415365132967497</c:v>
                </c:pt>
                <c:pt idx="984">
                  <c:v>0.415787252005065</c:v>
                </c:pt>
                <c:pt idx="985">
                  <c:v>0.416209371042634</c:v>
                </c:pt>
                <c:pt idx="986">
                  <c:v>0.416631490080203</c:v>
                </c:pt>
                <c:pt idx="987">
                  <c:v>0.41705360911777101</c:v>
                </c:pt>
                <c:pt idx="988">
                  <c:v>0.41747572815534001</c:v>
                </c:pt>
                <c:pt idx="989">
                  <c:v>0.41789784719290801</c:v>
                </c:pt>
                <c:pt idx="990">
                  <c:v>0.41831996623047701</c:v>
                </c:pt>
                <c:pt idx="991">
                  <c:v>0.41874208526804602</c:v>
                </c:pt>
                <c:pt idx="992">
                  <c:v>0.41916420430561402</c:v>
                </c:pt>
                <c:pt idx="993">
                  <c:v>0.41958632334318302</c:v>
                </c:pt>
                <c:pt idx="994">
                  <c:v>0.42000844238075102</c:v>
                </c:pt>
                <c:pt idx="995">
                  <c:v>0.42043056141832003</c:v>
                </c:pt>
                <c:pt idx="996">
                  <c:v>0.42085268045588903</c:v>
                </c:pt>
                <c:pt idx="997">
                  <c:v>0.42127479949345698</c:v>
                </c:pt>
                <c:pt idx="998">
                  <c:v>0.42169691853102598</c:v>
                </c:pt>
                <c:pt idx="999">
                  <c:v>0.42211903756859398</c:v>
                </c:pt>
                <c:pt idx="1000">
                  <c:v>0.42254115660616298</c:v>
                </c:pt>
                <c:pt idx="1001">
                  <c:v>0.42296327564373198</c:v>
                </c:pt>
                <c:pt idx="1002">
                  <c:v>0.42338539468129999</c:v>
                </c:pt>
                <c:pt idx="1003">
                  <c:v>0.42380751371886899</c:v>
                </c:pt>
                <c:pt idx="1004">
                  <c:v>0.42422963275643699</c:v>
                </c:pt>
                <c:pt idx="1005">
                  <c:v>0.42465175179400599</c:v>
                </c:pt>
                <c:pt idx="1006">
                  <c:v>0.425073870831575</c:v>
                </c:pt>
                <c:pt idx="1007">
                  <c:v>0.425495989869143</c:v>
                </c:pt>
                <c:pt idx="1008">
                  <c:v>0.425918108906712</c:v>
                </c:pt>
                <c:pt idx="1009">
                  <c:v>0.42634022794428</c:v>
                </c:pt>
                <c:pt idx="1010">
                  <c:v>0.42676234698184901</c:v>
                </c:pt>
                <c:pt idx="1011">
                  <c:v>0.42718446601941801</c:v>
                </c:pt>
                <c:pt idx="1012">
                  <c:v>0.42760658505698601</c:v>
                </c:pt>
                <c:pt idx="1013">
                  <c:v>0.42802870409455501</c:v>
                </c:pt>
                <c:pt idx="1014">
                  <c:v>0.42845082313212302</c:v>
                </c:pt>
                <c:pt idx="1015">
                  <c:v>0.42887294216969202</c:v>
                </c:pt>
                <c:pt idx="1016">
                  <c:v>0.42929506120726002</c:v>
                </c:pt>
                <c:pt idx="1017">
                  <c:v>0.42971718024482902</c:v>
                </c:pt>
                <c:pt idx="1018">
                  <c:v>0.43013929928239802</c:v>
                </c:pt>
                <c:pt idx="1019">
                  <c:v>0.43056141831996603</c:v>
                </c:pt>
                <c:pt idx="1020">
                  <c:v>0.43098353735753497</c:v>
                </c:pt>
                <c:pt idx="1021">
                  <c:v>0.43140565639510298</c:v>
                </c:pt>
                <c:pt idx="1022">
                  <c:v>0.43182777543267198</c:v>
                </c:pt>
                <c:pt idx="1023">
                  <c:v>0.43224989447024098</c:v>
                </c:pt>
                <c:pt idx="1024">
                  <c:v>0.43267201350780898</c:v>
                </c:pt>
                <c:pt idx="1025">
                  <c:v>0.43309413254537799</c:v>
                </c:pt>
                <c:pt idx="1026">
                  <c:v>0.43351625158294599</c:v>
                </c:pt>
                <c:pt idx="1027">
                  <c:v>0.43393837062051499</c:v>
                </c:pt>
                <c:pt idx="1028">
                  <c:v>0.43436048965808399</c:v>
                </c:pt>
                <c:pt idx="1029">
                  <c:v>0.434782608695652</c:v>
                </c:pt>
                <c:pt idx="1030">
                  <c:v>0.435204727733221</c:v>
                </c:pt>
                <c:pt idx="1031">
                  <c:v>0.435626846770789</c:v>
                </c:pt>
                <c:pt idx="1032">
                  <c:v>0.436048965808358</c:v>
                </c:pt>
                <c:pt idx="1033">
                  <c:v>0.436471084845927</c:v>
                </c:pt>
                <c:pt idx="1034">
                  <c:v>0.43689320388349501</c:v>
                </c:pt>
                <c:pt idx="1035">
                  <c:v>0.43731532292106401</c:v>
                </c:pt>
                <c:pt idx="1036">
                  <c:v>0.43773744195863201</c:v>
                </c:pt>
                <c:pt idx="1037">
                  <c:v>0.43815956099620101</c:v>
                </c:pt>
                <c:pt idx="1038">
                  <c:v>0.43858168003377002</c:v>
                </c:pt>
                <c:pt idx="1039">
                  <c:v>0.43900379907133802</c:v>
                </c:pt>
                <c:pt idx="1040">
                  <c:v>0.43942591810890702</c:v>
                </c:pt>
                <c:pt idx="1041">
                  <c:v>0.43984803714647502</c:v>
                </c:pt>
                <c:pt idx="1042">
                  <c:v>0.44027015618404403</c:v>
                </c:pt>
                <c:pt idx="1043">
                  <c:v>0.44069227522161197</c:v>
                </c:pt>
                <c:pt idx="1044">
                  <c:v>0.44111439425918098</c:v>
                </c:pt>
                <c:pt idx="1045">
                  <c:v>0.44153651329674998</c:v>
                </c:pt>
                <c:pt idx="1046">
                  <c:v>0.44195863233431798</c:v>
                </c:pt>
                <c:pt idx="1047">
                  <c:v>0.44238075137188698</c:v>
                </c:pt>
                <c:pt idx="1048">
                  <c:v>0.44280287040945598</c:v>
                </c:pt>
                <c:pt idx="1049">
                  <c:v>0.44322498944702399</c:v>
                </c:pt>
                <c:pt idx="1050">
                  <c:v>0.44364710848459299</c:v>
                </c:pt>
                <c:pt idx="1051">
                  <c:v>0.44406922752216099</c:v>
                </c:pt>
                <c:pt idx="1052">
                  <c:v>0.44449134655972999</c:v>
                </c:pt>
                <c:pt idx="1053">
                  <c:v>0.444913465597299</c:v>
                </c:pt>
                <c:pt idx="1054">
                  <c:v>0.445335584634867</c:v>
                </c:pt>
                <c:pt idx="1055">
                  <c:v>0.445757703672436</c:v>
                </c:pt>
                <c:pt idx="1056">
                  <c:v>0.446179822710004</c:v>
                </c:pt>
                <c:pt idx="1057">
                  <c:v>0.44660194174757301</c:v>
                </c:pt>
                <c:pt idx="1058">
                  <c:v>0.44702406078514101</c:v>
                </c:pt>
                <c:pt idx="1059">
                  <c:v>0.44744617982271001</c:v>
                </c:pt>
                <c:pt idx="1060">
                  <c:v>0.44786829886027901</c:v>
                </c:pt>
                <c:pt idx="1061">
                  <c:v>0.44829041789784702</c:v>
                </c:pt>
                <c:pt idx="1062">
                  <c:v>0.44871253693541602</c:v>
                </c:pt>
                <c:pt idx="1063">
                  <c:v>0.44913465597298402</c:v>
                </c:pt>
                <c:pt idx="1064">
                  <c:v>0.44955677501055302</c:v>
                </c:pt>
                <c:pt idx="1065">
                  <c:v>0.44997889404812202</c:v>
                </c:pt>
                <c:pt idx="1066">
                  <c:v>0.45040101308569003</c:v>
                </c:pt>
                <c:pt idx="1067">
                  <c:v>0.45082313212325897</c:v>
                </c:pt>
                <c:pt idx="1068">
                  <c:v>0.45124525116082698</c:v>
                </c:pt>
                <c:pt idx="1069">
                  <c:v>0.45166737019839598</c:v>
                </c:pt>
                <c:pt idx="1070">
                  <c:v>0.45208948923596498</c:v>
                </c:pt>
                <c:pt idx="1071">
                  <c:v>0.45251160827353298</c:v>
                </c:pt>
                <c:pt idx="1072">
                  <c:v>0.45293372731110199</c:v>
                </c:pt>
                <c:pt idx="1073">
                  <c:v>0.45335584634866999</c:v>
                </c:pt>
                <c:pt idx="1074">
                  <c:v>0.45377796538623899</c:v>
                </c:pt>
                <c:pt idx="1075">
                  <c:v>0.45420008442380699</c:v>
                </c:pt>
                <c:pt idx="1076">
                  <c:v>0.454622203461376</c:v>
                </c:pt>
                <c:pt idx="1077">
                  <c:v>0.455044322498945</c:v>
                </c:pt>
                <c:pt idx="1078">
                  <c:v>0.455466441536513</c:v>
                </c:pt>
                <c:pt idx="1079">
                  <c:v>0.455888560574082</c:v>
                </c:pt>
                <c:pt idx="1080">
                  <c:v>0.456310679611651</c:v>
                </c:pt>
                <c:pt idx="1081">
                  <c:v>0.45673279864921901</c:v>
                </c:pt>
                <c:pt idx="1082">
                  <c:v>0.45715491768678801</c:v>
                </c:pt>
                <c:pt idx="1083">
                  <c:v>0.45757703672435601</c:v>
                </c:pt>
                <c:pt idx="1084">
                  <c:v>0.45799915576192501</c:v>
                </c:pt>
                <c:pt idx="1085">
                  <c:v>0.45842127479949302</c:v>
                </c:pt>
                <c:pt idx="1086">
                  <c:v>0.45884339383706202</c:v>
                </c:pt>
                <c:pt idx="1087">
                  <c:v>0.45926551287463102</c:v>
                </c:pt>
                <c:pt idx="1088">
                  <c:v>0.45968763191219902</c:v>
                </c:pt>
                <c:pt idx="1089">
                  <c:v>0.46010975094976803</c:v>
                </c:pt>
                <c:pt idx="1090">
                  <c:v>0.46053186998733597</c:v>
                </c:pt>
                <c:pt idx="1091">
                  <c:v>0.46095398902490498</c:v>
                </c:pt>
                <c:pt idx="1092">
                  <c:v>0.46137610806247398</c:v>
                </c:pt>
                <c:pt idx="1093">
                  <c:v>0.46179822710004198</c:v>
                </c:pt>
                <c:pt idx="1094">
                  <c:v>0.46222034613761098</c:v>
                </c:pt>
                <c:pt idx="1095">
                  <c:v>0.46264246517517899</c:v>
                </c:pt>
                <c:pt idx="1096">
                  <c:v>0.46306458421274799</c:v>
                </c:pt>
                <c:pt idx="1097">
                  <c:v>0.46348670325031699</c:v>
                </c:pt>
                <c:pt idx="1098">
                  <c:v>0.46390882228788499</c:v>
                </c:pt>
                <c:pt idx="1099">
                  <c:v>0.46433094132545399</c:v>
                </c:pt>
                <c:pt idx="1100">
                  <c:v>0.464753060363022</c:v>
                </c:pt>
                <c:pt idx="1101">
                  <c:v>0.465175179400591</c:v>
                </c:pt>
                <c:pt idx="1102">
                  <c:v>0.465597298438159</c:v>
                </c:pt>
                <c:pt idx="1103">
                  <c:v>0.466019417475728</c:v>
                </c:pt>
                <c:pt idx="1104">
                  <c:v>0.46644153651329701</c:v>
                </c:pt>
                <c:pt idx="1105">
                  <c:v>0.46686365555086501</c:v>
                </c:pt>
                <c:pt idx="1106">
                  <c:v>0.46728577458843401</c:v>
                </c:pt>
                <c:pt idx="1107">
                  <c:v>0.46770789362600201</c:v>
                </c:pt>
                <c:pt idx="1108">
                  <c:v>0.46813001266357102</c:v>
                </c:pt>
                <c:pt idx="1109">
                  <c:v>0.46855213170114002</c:v>
                </c:pt>
                <c:pt idx="1110">
                  <c:v>0.46897425073870802</c:v>
                </c:pt>
                <c:pt idx="1111">
                  <c:v>0.46939636977627702</c:v>
                </c:pt>
                <c:pt idx="1112">
                  <c:v>0.46981848881384602</c:v>
                </c:pt>
                <c:pt idx="1113">
                  <c:v>0.47024060785141403</c:v>
                </c:pt>
                <c:pt idx="1114">
                  <c:v>0.47066272688898297</c:v>
                </c:pt>
                <c:pt idx="1115">
                  <c:v>0.47108484592655098</c:v>
                </c:pt>
                <c:pt idx="1116">
                  <c:v>0.47150696496411998</c:v>
                </c:pt>
                <c:pt idx="1117">
                  <c:v>0.47192908400168798</c:v>
                </c:pt>
                <c:pt idx="1118">
                  <c:v>0.47235120303925698</c:v>
                </c:pt>
                <c:pt idx="1119">
                  <c:v>0.47277332207682599</c:v>
                </c:pt>
                <c:pt idx="1120">
                  <c:v>0.47319544111439399</c:v>
                </c:pt>
                <c:pt idx="1121">
                  <c:v>0.47361756015196299</c:v>
                </c:pt>
                <c:pt idx="1122">
                  <c:v>0.47403967918953099</c:v>
                </c:pt>
                <c:pt idx="1123">
                  <c:v>0.4744617982271</c:v>
                </c:pt>
                <c:pt idx="1124">
                  <c:v>0.474883917264669</c:v>
                </c:pt>
                <c:pt idx="1125">
                  <c:v>0.475306036302237</c:v>
                </c:pt>
                <c:pt idx="1126">
                  <c:v>0.475728155339806</c:v>
                </c:pt>
                <c:pt idx="1127">
                  <c:v>0.47615027437737401</c:v>
                </c:pt>
                <c:pt idx="1128">
                  <c:v>0.47657239341494301</c:v>
                </c:pt>
                <c:pt idx="1129">
                  <c:v>0.47699451245251201</c:v>
                </c:pt>
                <c:pt idx="1130">
                  <c:v>0.47741663149008001</c:v>
                </c:pt>
                <c:pt idx="1131">
                  <c:v>0.47783875052764901</c:v>
                </c:pt>
                <c:pt idx="1132">
                  <c:v>0.47826086956521702</c:v>
                </c:pt>
                <c:pt idx="1133">
                  <c:v>0.47868298860278602</c:v>
                </c:pt>
                <c:pt idx="1134">
                  <c:v>0.47910510764035502</c:v>
                </c:pt>
                <c:pt idx="1135">
                  <c:v>0.47952722667792302</c:v>
                </c:pt>
                <c:pt idx="1136">
                  <c:v>0.47994934571549203</c:v>
                </c:pt>
                <c:pt idx="1137">
                  <c:v>0.48037146475305997</c:v>
                </c:pt>
                <c:pt idx="1138">
                  <c:v>0.48079358379062898</c:v>
                </c:pt>
                <c:pt idx="1139">
                  <c:v>0.48121570282819698</c:v>
                </c:pt>
                <c:pt idx="1140">
                  <c:v>0.48163782186576598</c:v>
                </c:pt>
                <c:pt idx="1141">
                  <c:v>0.48205994090333498</c:v>
                </c:pt>
                <c:pt idx="1142">
                  <c:v>0.48248205994090299</c:v>
                </c:pt>
                <c:pt idx="1143">
                  <c:v>0.48290417897847199</c:v>
                </c:pt>
                <c:pt idx="1144">
                  <c:v>0.48332629801604099</c:v>
                </c:pt>
                <c:pt idx="1145">
                  <c:v>0.48374841705360899</c:v>
                </c:pt>
                <c:pt idx="1146">
                  <c:v>0.48417053609117799</c:v>
                </c:pt>
                <c:pt idx="1147">
                  <c:v>0.484592655128746</c:v>
                </c:pt>
                <c:pt idx="1148">
                  <c:v>0.485014774166315</c:v>
                </c:pt>
                <c:pt idx="1149">
                  <c:v>0.485436893203884</c:v>
                </c:pt>
                <c:pt idx="1150">
                  <c:v>0.485859012241452</c:v>
                </c:pt>
                <c:pt idx="1151">
                  <c:v>0.48628113127902101</c:v>
                </c:pt>
                <c:pt idx="1152">
                  <c:v>0.48670325031658901</c:v>
                </c:pt>
                <c:pt idx="1153">
                  <c:v>0.48712536935415801</c:v>
                </c:pt>
                <c:pt idx="1154">
                  <c:v>0.48754748839172601</c:v>
                </c:pt>
                <c:pt idx="1155">
                  <c:v>0.48796960742929502</c:v>
                </c:pt>
                <c:pt idx="1156">
                  <c:v>0.48839172646686402</c:v>
                </c:pt>
                <c:pt idx="1157">
                  <c:v>0.48881384550443202</c:v>
                </c:pt>
                <c:pt idx="1158">
                  <c:v>0.48923596454200102</c:v>
                </c:pt>
                <c:pt idx="1159">
                  <c:v>0.48965808357956903</c:v>
                </c:pt>
                <c:pt idx="1160">
                  <c:v>0.49008020261713803</c:v>
                </c:pt>
                <c:pt idx="1161">
                  <c:v>0.49050232165470697</c:v>
                </c:pt>
                <c:pt idx="1162">
                  <c:v>0.49092444069227498</c:v>
                </c:pt>
                <c:pt idx="1163">
                  <c:v>0.49134655972984398</c:v>
                </c:pt>
                <c:pt idx="1164">
                  <c:v>0.49176867876741198</c:v>
                </c:pt>
                <c:pt idx="1165">
                  <c:v>0.49219079780498098</c:v>
                </c:pt>
                <c:pt idx="1166">
                  <c:v>0.49261291684254999</c:v>
                </c:pt>
                <c:pt idx="1167">
                  <c:v>0.49303503588011799</c:v>
                </c:pt>
                <c:pt idx="1168">
                  <c:v>0.49345715491768699</c:v>
                </c:pt>
                <c:pt idx="1169">
                  <c:v>0.49387927395525499</c:v>
                </c:pt>
                <c:pt idx="1170">
                  <c:v>0.494301392992824</c:v>
                </c:pt>
                <c:pt idx="1171">
                  <c:v>0.494723512030393</c:v>
                </c:pt>
                <c:pt idx="1172">
                  <c:v>0.495145631067961</c:v>
                </c:pt>
                <c:pt idx="1173">
                  <c:v>0.49556775010553</c:v>
                </c:pt>
                <c:pt idx="1174">
                  <c:v>0.49598986914309801</c:v>
                </c:pt>
                <c:pt idx="1175">
                  <c:v>0.49641198818066701</c:v>
                </c:pt>
                <c:pt idx="1176">
                  <c:v>0.49683410721823601</c:v>
                </c:pt>
                <c:pt idx="1177">
                  <c:v>0.49725622625580401</c:v>
                </c:pt>
                <c:pt idx="1178">
                  <c:v>0.49767834529337301</c:v>
                </c:pt>
                <c:pt idx="1179">
                  <c:v>0.49810046433094102</c:v>
                </c:pt>
                <c:pt idx="1180">
                  <c:v>0.49852258336851002</c:v>
                </c:pt>
                <c:pt idx="1181">
                  <c:v>0.49894470240607802</c:v>
                </c:pt>
                <c:pt idx="1182">
                  <c:v>0.49936682144364702</c:v>
                </c:pt>
                <c:pt idx="1183">
                  <c:v>0.49978894048121603</c:v>
                </c:pt>
                <c:pt idx="1184">
                  <c:v>0.50021105951878397</c:v>
                </c:pt>
                <c:pt idx="1185">
                  <c:v>0.50063317855635303</c:v>
                </c:pt>
                <c:pt idx="1186">
                  <c:v>0.50105529759392198</c:v>
                </c:pt>
                <c:pt idx="1187">
                  <c:v>0.50147741663149004</c:v>
                </c:pt>
                <c:pt idx="1188">
                  <c:v>0.50189953566905898</c:v>
                </c:pt>
                <c:pt idx="1189">
                  <c:v>0.50232165470662704</c:v>
                </c:pt>
                <c:pt idx="1190">
                  <c:v>0.50274377374419599</c:v>
                </c:pt>
                <c:pt idx="1191">
                  <c:v>0.50316589278176405</c:v>
                </c:pt>
                <c:pt idx="1192">
                  <c:v>0.50358801181933299</c:v>
                </c:pt>
                <c:pt idx="1193">
                  <c:v>0.50401013085690105</c:v>
                </c:pt>
                <c:pt idx="1194">
                  <c:v>0.50443224989447</c:v>
                </c:pt>
                <c:pt idx="1195">
                  <c:v>0.50485436893203905</c:v>
                </c:pt>
                <c:pt idx="1196">
                  <c:v>0.505276487969607</c:v>
                </c:pt>
                <c:pt idx="1197">
                  <c:v>0.50569860700717595</c:v>
                </c:pt>
                <c:pt idx="1198">
                  <c:v>0.50612072604474501</c:v>
                </c:pt>
                <c:pt idx="1199">
                  <c:v>0.50654284508231295</c:v>
                </c:pt>
                <c:pt idx="1200">
                  <c:v>0.50696496411988201</c:v>
                </c:pt>
                <c:pt idx="1201">
                  <c:v>0.50738708315744996</c:v>
                </c:pt>
                <c:pt idx="1202">
                  <c:v>0.50780920219501902</c:v>
                </c:pt>
                <c:pt idx="1203">
                  <c:v>0.50823132123258796</c:v>
                </c:pt>
                <c:pt idx="1204">
                  <c:v>0.50865344027015602</c:v>
                </c:pt>
                <c:pt idx="1205">
                  <c:v>0.50907555930772497</c:v>
                </c:pt>
                <c:pt idx="1206">
                  <c:v>0.50949767834529303</c:v>
                </c:pt>
                <c:pt idx="1207">
                  <c:v>0.50991979738286197</c:v>
                </c:pt>
                <c:pt idx="1208">
                  <c:v>0.51034191642043103</c:v>
                </c:pt>
                <c:pt idx="1209">
                  <c:v>0.51076403545799898</c:v>
                </c:pt>
                <c:pt idx="1210">
                  <c:v>0.51118615449556803</c:v>
                </c:pt>
                <c:pt idx="1211">
                  <c:v>0.51160827353313698</c:v>
                </c:pt>
                <c:pt idx="1212">
                  <c:v>0.51203039257070504</c:v>
                </c:pt>
                <c:pt idx="1213">
                  <c:v>0.51245251160827399</c:v>
                </c:pt>
                <c:pt idx="1214">
                  <c:v>0.51287463064584204</c:v>
                </c:pt>
                <c:pt idx="1215">
                  <c:v>0.51329674968341099</c:v>
                </c:pt>
                <c:pt idx="1216">
                  <c:v>0.51371886872097905</c:v>
                </c:pt>
                <c:pt idx="1217">
                  <c:v>0.514140987758548</c:v>
                </c:pt>
                <c:pt idx="1218">
                  <c:v>0.51456310679611605</c:v>
                </c:pt>
                <c:pt idx="1219">
                  <c:v>0.514985225833685</c:v>
                </c:pt>
                <c:pt idx="1220">
                  <c:v>0.51540734487125295</c:v>
                </c:pt>
                <c:pt idx="1221">
                  <c:v>0.51582946390882201</c:v>
                </c:pt>
                <c:pt idx="1222">
                  <c:v>0.51625158294639095</c:v>
                </c:pt>
                <c:pt idx="1223">
                  <c:v>0.51667370198395901</c:v>
                </c:pt>
                <c:pt idx="1224">
                  <c:v>0.51709582102152796</c:v>
                </c:pt>
                <c:pt idx="1225">
                  <c:v>0.51751794005909701</c:v>
                </c:pt>
                <c:pt idx="1226">
                  <c:v>0.51794005909666496</c:v>
                </c:pt>
                <c:pt idx="1227">
                  <c:v>0.51836217813423402</c:v>
                </c:pt>
                <c:pt idx="1228">
                  <c:v>0.51878429717180297</c:v>
                </c:pt>
                <c:pt idx="1229">
                  <c:v>0.51920641620937102</c:v>
                </c:pt>
                <c:pt idx="1230">
                  <c:v>0.51962853524693997</c:v>
                </c:pt>
                <c:pt idx="1231">
                  <c:v>0.52005065428450803</c:v>
                </c:pt>
                <c:pt idx="1232">
                  <c:v>0.52047277332207698</c:v>
                </c:pt>
                <c:pt idx="1233">
                  <c:v>0.52089489235964603</c:v>
                </c:pt>
                <c:pt idx="1234">
                  <c:v>0.52131701139721398</c:v>
                </c:pt>
                <c:pt idx="1235">
                  <c:v>0.52173913043478304</c:v>
                </c:pt>
                <c:pt idx="1236">
                  <c:v>0.52216124947235099</c:v>
                </c:pt>
                <c:pt idx="1237">
                  <c:v>0.52258336850992004</c:v>
                </c:pt>
                <c:pt idx="1238">
                  <c:v>0.52300548754748899</c:v>
                </c:pt>
                <c:pt idx="1239">
                  <c:v>0.52342760658505705</c:v>
                </c:pt>
                <c:pt idx="1240">
                  <c:v>0.52384972562262599</c:v>
                </c:pt>
                <c:pt idx="1241">
                  <c:v>0.52427184466019405</c:v>
                </c:pt>
                <c:pt idx="1242">
                  <c:v>0.524693963697763</c:v>
                </c:pt>
                <c:pt idx="1243">
                  <c:v>0.52511608273533095</c:v>
                </c:pt>
                <c:pt idx="1244">
                  <c:v>0.5255382017729</c:v>
                </c:pt>
                <c:pt idx="1245">
                  <c:v>0.52596032081046795</c:v>
                </c:pt>
                <c:pt idx="1246">
                  <c:v>0.52638243984803701</c:v>
                </c:pt>
                <c:pt idx="1247">
                  <c:v>0.52680455888560596</c:v>
                </c:pt>
                <c:pt idx="1248">
                  <c:v>0.52722667792317401</c:v>
                </c:pt>
                <c:pt idx="1249">
                  <c:v>0.52764879696074296</c:v>
                </c:pt>
                <c:pt idx="1250">
                  <c:v>0.52807091599831202</c:v>
                </c:pt>
                <c:pt idx="1251">
                  <c:v>0.52849303503587997</c:v>
                </c:pt>
                <c:pt idx="1252">
                  <c:v>0.52891515407344902</c:v>
                </c:pt>
                <c:pt idx="1253">
                  <c:v>0.52933727311101697</c:v>
                </c:pt>
                <c:pt idx="1254">
                  <c:v>0.52975939214858603</c:v>
                </c:pt>
                <c:pt idx="1255">
                  <c:v>0.53018151118615497</c:v>
                </c:pt>
                <c:pt idx="1256">
                  <c:v>0.53060363022372303</c:v>
                </c:pt>
                <c:pt idx="1257">
                  <c:v>0.53102574926129198</c:v>
                </c:pt>
                <c:pt idx="1258">
                  <c:v>0.53144786829886004</c:v>
                </c:pt>
                <c:pt idx="1259">
                  <c:v>0.53186998733642898</c:v>
                </c:pt>
                <c:pt idx="1260">
                  <c:v>0.53229210637399804</c:v>
                </c:pt>
                <c:pt idx="1261">
                  <c:v>0.53271422541156599</c:v>
                </c:pt>
                <c:pt idx="1262">
                  <c:v>0.53313634444913405</c:v>
                </c:pt>
                <c:pt idx="1263">
                  <c:v>0.53355846348670299</c:v>
                </c:pt>
                <c:pt idx="1264">
                  <c:v>0.53398058252427205</c:v>
                </c:pt>
                <c:pt idx="1265">
                  <c:v>0.53440270156184</c:v>
                </c:pt>
                <c:pt idx="1266">
                  <c:v>0.53482482059940895</c:v>
                </c:pt>
                <c:pt idx="1267">
                  <c:v>0.535246939636978</c:v>
                </c:pt>
                <c:pt idx="1268">
                  <c:v>0.53566905867454595</c:v>
                </c:pt>
                <c:pt idx="1269">
                  <c:v>0.53609117771211501</c:v>
                </c:pt>
                <c:pt idx="1270">
                  <c:v>0.53651329674968296</c:v>
                </c:pt>
                <c:pt idx="1271">
                  <c:v>0.53693541578725201</c:v>
                </c:pt>
                <c:pt idx="1272">
                  <c:v>0.53735753482482096</c:v>
                </c:pt>
                <c:pt idx="1273">
                  <c:v>0.53777965386238902</c:v>
                </c:pt>
                <c:pt idx="1274">
                  <c:v>0.53820177289995796</c:v>
                </c:pt>
                <c:pt idx="1275">
                  <c:v>0.53862389193752602</c:v>
                </c:pt>
                <c:pt idx="1276">
                  <c:v>0.53904601097509497</c:v>
                </c:pt>
                <c:pt idx="1277">
                  <c:v>0.53946813001266303</c:v>
                </c:pt>
                <c:pt idx="1278">
                  <c:v>0.53989024905023197</c:v>
                </c:pt>
                <c:pt idx="1279">
                  <c:v>0.54031236808780103</c:v>
                </c:pt>
                <c:pt idx="1280">
                  <c:v>0.54073448712536898</c:v>
                </c:pt>
                <c:pt idx="1281">
                  <c:v>0.54115660616293804</c:v>
                </c:pt>
                <c:pt idx="1282">
                  <c:v>0.54157872520050698</c:v>
                </c:pt>
                <c:pt idx="1283">
                  <c:v>0.54200084423807504</c:v>
                </c:pt>
                <c:pt idx="1284">
                  <c:v>0.54242296327564399</c:v>
                </c:pt>
                <c:pt idx="1285">
                  <c:v>0.54284508231321305</c:v>
                </c:pt>
                <c:pt idx="1286">
                  <c:v>0.54326720135078099</c:v>
                </c:pt>
                <c:pt idx="1287">
                  <c:v>0.54368932038835005</c:v>
                </c:pt>
                <c:pt idx="1288">
                  <c:v>0.544111439425918</c:v>
                </c:pt>
                <c:pt idx="1289">
                  <c:v>0.54453355846348706</c:v>
                </c:pt>
                <c:pt idx="1290">
                  <c:v>0.544955677501055</c:v>
                </c:pt>
                <c:pt idx="1291">
                  <c:v>0.54537779653862395</c:v>
                </c:pt>
                <c:pt idx="1292">
                  <c:v>0.54579991557619301</c:v>
                </c:pt>
                <c:pt idx="1293">
                  <c:v>0.54622203461376095</c:v>
                </c:pt>
                <c:pt idx="1294">
                  <c:v>0.54664415365133001</c:v>
                </c:pt>
                <c:pt idx="1295">
                  <c:v>0.54706627268889896</c:v>
                </c:pt>
                <c:pt idx="1296">
                  <c:v>0.54748839172646702</c:v>
                </c:pt>
                <c:pt idx="1297">
                  <c:v>0.54791051076403496</c:v>
                </c:pt>
                <c:pt idx="1298">
                  <c:v>0.54833262980160402</c:v>
                </c:pt>
                <c:pt idx="1299">
                  <c:v>0.54875474883917297</c:v>
                </c:pt>
                <c:pt idx="1300">
                  <c:v>0.54917686787674103</c:v>
                </c:pt>
                <c:pt idx="1301">
                  <c:v>0.54959898691430997</c:v>
                </c:pt>
                <c:pt idx="1302">
                  <c:v>0.55002110595187903</c:v>
                </c:pt>
                <c:pt idx="1303">
                  <c:v>0.55044322498944698</c:v>
                </c:pt>
                <c:pt idx="1304">
                  <c:v>0.55086534402701604</c:v>
                </c:pt>
                <c:pt idx="1305">
                  <c:v>0.55128746306458398</c:v>
                </c:pt>
                <c:pt idx="1306">
                  <c:v>0.55170958210215304</c:v>
                </c:pt>
                <c:pt idx="1307">
                  <c:v>0.55213170113972099</c:v>
                </c:pt>
                <c:pt idx="1308">
                  <c:v>0.55255382017729004</c:v>
                </c:pt>
                <c:pt idx="1309">
                  <c:v>0.55297593921485899</c:v>
                </c:pt>
                <c:pt idx="1310">
                  <c:v>0.55339805825242705</c:v>
                </c:pt>
                <c:pt idx="1311">
                  <c:v>0.553820177289996</c:v>
                </c:pt>
                <c:pt idx="1312">
                  <c:v>0.55424229632756405</c:v>
                </c:pt>
                <c:pt idx="1313">
                  <c:v>0.554664415365133</c:v>
                </c:pt>
                <c:pt idx="1314">
                  <c:v>0.55508653440270095</c:v>
                </c:pt>
                <c:pt idx="1315">
                  <c:v>0.55550865344027001</c:v>
                </c:pt>
                <c:pt idx="1316">
                  <c:v>0.55593077247783895</c:v>
                </c:pt>
                <c:pt idx="1317">
                  <c:v>0.55635289151540701</c:v>
                </c:pt>
                <c:pt idx="1318">
                  <c:v>0.55677501055297596</c:v>
                </c:pt>
                <c:pt idx="1319">
                  <c:v>0.55719712959054501</c:v>
                </c:pt>
                <c:pt idx="1320">
                  <c:v>0.55761924862811296</c:v>
                </c:pt>
                <c:pt idx="1321">
                  <c:v>0.55804136766568202</c:v>
                </c:pt>
                <c:pt idx="1322">
                  <c:v>0.55846348670324997</c:v>
                </c:pt>
                <c:pt idx="1323">
                  <c:v>0.55888560574081902</c:v>
                </c:pt>
                <c:pt idx="1324">
                  <c:v>0.55930772477838797</c:v>
                </c:pt>
                <c:pt idx="1325">
                  <c:v>0.55972984381595603</c:v>
                </c:pt>
                <c:pt idx="1326">
                  <c:v>0.56015196285352498</c:v>
                </c:pt>
                <c:pt idx="1327">
                  <c:v>0.56057408189109303</c:v>
                </c:pt>
                <c:pt idx="1328">
                  <c:v>0.56099620092866198</c:v>
                </c:pt>
                <c:pt idx="1329">
                  <c:v>0.56141831996623004</c:v>
                </c:pt>
                <c:pt idx="1330">
                  <c:v>0.56184043900379899</c:v>
                </c:pt>
                <c:pt idx="1331">
                  <c:v>0.56226255804136704</c:v>
                </c:pt>
                <c:pt idx="1332">
                  <c:v>0.56268467707893599</c:v>
                </c:pt>
                <c:pt idx="1333">
                  <c:v>0.56310679611650505</c:v>
                </c:pt>
                <c:pt idx="1334">
                  <c:v>0.56352891515407399</c:v>
                </c:pt>
                <c:pt idx="1335">
                  <c:v>0.56395103419164205</c:v>
                </c:pt>
                <c:pt idx="1336">
                  <c:v>0.564373153229211</c:v>
                </c:pt>
                <c:pt idx="1337">
                  <c:v>0.56479527226677995</c:v>
                </c:pt>
                <c:pt idx="1338">
                  <c:v>0.565217391304348</c:v>
                </c:pt>
                <c:pt idx="1339">
                  <c:v>0.56563951034191595</c:v>
                </c:pt>
                <c:pt idx="1340">
                  <c:v>0.56606162937948501</c:v>
                </c:pt>
                <c:pt idx="1341">
                  <c:v>0.56648374841705296</c:v>
                </c:pt>
                <c:pt idx="1342">
                  <c:v>0.56690586745462201</c:v>
                </c:pt>
                <c:pt idx="1343">
                  <c:v>0.56732798649219096</c:v>
                </c:pt>
                <c:pt idx="1344">
                  <c:v>0.56775010552975902</c:v>
                </c:pt>
                <c:pt idx="1345">
                  <c:v>0.56817222456732797</c:v>
                </c:pt>
                <c:pt idx="1346">
                  <c:v>0.56859434360489702</c:v>
                </c:pt>
                <c:pt idx="1347">
                  <c:v>0.56901646264246497</c:v>
                </c:pt>
                <c:pt idx="1348">
                  <c:v>0.56943858168003403</c:v>
                </c:pt>
                <c:pt idx="1349">
                  <c:v>0.56986070071760198</c:v>
                </c:pt>
                <c:pt idx="1350">
                  <c:v>0.57028281975517103</c:v>
                </c:pt>
                <c:pt idx="1351">
                  <c:v>0.57070493879273998</c:v>
                </c:pt>
                <c:pt idx="1352">
                  <c:v>0.57112705783030804</c:v>
                </c:pt>
                <c:pt idx="1353">
                  <c:v>0.57154917686787698</c:v>
                </c:pt>
                <c:pt idx="1354">
                  <c:v>0.57197129590544504</c:v>
                </c:pt>
                <c:pt idx="1355">
                  <c:v>0.57239341494301399</c:v>
                </c:pt>
                <c:pt idx="1356">
                  <c:v>0.57281553398058305</c:v>
                </c:pt>
                <c:pt idx="1357">
                  <c:v>0.57323765301815099</c:v>
                </c:pt>
                <c:pt idx="1358">
                  <c:v>0.57365977205572005</c:v>
                </c:pt>
                <c:pt idx="1359">
                  <c:v>0.574081891093288</c:v>
                </c:pt>
                <c:pt idx="1360">
                  <c:v>0.57450401013085695</c:v>
                </c:pt>
                <c:pt idx="1361">
                  <c:v>0.574926129168425</c:v>
                </c:pt>
                <c:pt idx="1362">
                  <c:v>0.57534824820599395</c:v>
                </c:pt>
                <c:pt idx="1363">
                  <c:v>0.57577036724356301</c:v>
                </c:pt>
                <c:pt idx="1364">
                  <c:v>0.57619248628113096</c:v>
                </c:pt>
                <c:pt idx="1365">
                  <c:v>0.57661460531870001</c:v>
                </c:pt>
                <c:pt idx="1366">
                  <c:v>0.57703672435626796</c:v>
                </c:pt>
                <c:pt idx="1367">
                  <c:v>0.57745884339383702</c:v>
                </c:pt>
                <c:pt idx="1368">
                  <c:v>0.57788096243140596</c:v>
                </c:pt>
                <c:pt idx="1369">
                  <c:v>0.57830308146897402</c:v>
                </c:pt>
                <c:pt idx="1370">
                  <c:v>0.57872520050654297</c:v>
                </c:pt>
                <c:pt idx="1371">
                  <c:v>0.57914731954411203</c:v>
                </c:pt>
                <c:pt idx="1372">
                  <c:v>0.57956943858167997</c:v>
                </c:pt>
                <c:pt idx="1373">
                  <c:v>0.57999155761924903</c:v>
                </c:pt>
                <c:pt idx="1374">
                  <c:v>0.58041367665681698</c:v>
                </c:pt>
                <c:pt idx="1375">
                  <c:v>0.58083579569438604</c:v>
                </c:pt>
                <c:pt idx="1376">
                  <c:v>0.58125791473195398</c:v>
                </c:pt>
                <c:pt idx="1377">
                  <c:v>0.58168003376952304</c:v>
                </c:pt>
                <c:pt idx="1378">
                  <c:v>0.58210215280709199</c:v>
                </c:pt>
                <c:pt idx="1379">
                  <c:v>0.58252427184466005</c:v>
                </c:pt>
                <c:pt idx="1380">
                  <c:v>0.58294639088222899</c:v>
                </c:pt>
                <c:pt idx="1381">
                  <c:v>0.58336850991979705</c:v>
                </c:pt>
                <c:pt idx="1382">
                  <c:v>0.583790628957366</c:v>
                </c:pt>
                <c:pt idx="1383">
                  <c:v>0.58421274799493395</c:v>
                </c:pt>
                <c:pt idx="1384">
                  <c:v>0.584634867032503</c:v>
                </c:pt>
                <c:pt idx="1385">
                  <c:v>0.58505698607007195</c:v>
                </c:pt>
                <c:pt idx="1386">
                  <c:v>0.58547910510764001</c:v>
                </c:pt>
                <c:pt idx="1387">
                  <c:v>0.58590122414520895</c:v>
                </c:pt>
                <c:pt idx="1388">
                  <c:v>0.58632334318277801</c:v>
                </c:pt>
                <c:pt idx="1389">
                  <c:v>0.58674546222034596</c:v>
                </c:pt>
                <c:pt idx="1390">
                  <c:v>0.58716758125791402</c:v>
                </c:pt>
                <c:pt idx="1391">
                  <c:v>0.58758970029548296</c:v>
                </c:pt>
                <c:pt idx="1392">
                  <c:v>0.58801181933305202</c:v>
                </c:pt>
                <c:pt idx="1393">
                  <c:v>0.58843393837062097</c:v>
                </c:pt>
                <c:pt idx="1394">
                  <c:v>0.58885605740818903</c:v>
                </c:pt>
                <c:pt idx="1395">
                  <c:v>0.58927817644575797</c:v>
                </c:pt>
                <c:pt idx="1396">
                  <c:v>0.58970029548332603</c:v>
                </c:pt>
                <c:pt idx="1397">
                  <c:v>0.59012241452089498</c:v>
                </c:pt>
                <c:pt idx="1398">
                  <c:v>0.59054453355846404</c:v>
                </c:pt>
                <c:pt idx="1399">
                  <c:v>0.59096665259603198</c:v>
                </c:pt>
                <c:pt idx="1400">
                  <c:v>0.59138877163360104</c:v>
                </c:pt>
                <c:pt idx="1401">
                  <c:v>0.59181089067116899</c:v>
                </c:pt>
                <c:pt idx="1402">
                  <c:v>0.59223300970873805</c:v>
                </c:pt>
                <c:pt idx="1403">
                  <c:v>0.59265512874630599</c:v>
                </c:pt>
                <c:pt idx="1404">
                  <c:v>0.59307724778387505</c:v>
                </c:pt>
                <c:pt idx="1405">
                  <c:v>0.593499366821444</c:v>
                </c:pt>
                <c:pt idx="1406">
                  <c:v>0.59392148585901205</c:v>
                </c:pt>
                <c:pt idx="1407">
                  <c:v>0.594343604896581</c:v>
                </c:pt>
                <c:pt idx="1408">
                  <c:v>0.59476572393414895</c:v>
                </c:pt>
                <c:pt idx="1409">
                  <c:v>0.59518784297171801</c:v>
                </c:pt>
                <c:pt idx="1410">
                  <c:v>0.59560996200928695</c:v>
                </c:pt>
                <c:pt idx="1411">
                  <c:v>0.59603208104685501</c:v>
                </c:pt>
                <c:pt idx="1412">
                  <c:v>0.59645420008442396</c:v>
                </c:pt>
                <c:pt idx="1413">
                  <c:v>0.59687631912199202</c:v>
                </c:pt>
                <c:pt idx="1414">
                  <c:v>0.59729843815956096</c:v>
                </c:pt>
                <c:pt idx="1415">
                  <c:v>0.59772055719713002</c:v>
                </c:pt>
                <c:pt idx="1416">
                  <c:v>0.59814267623469797</c:v>
                </c:pt>
                <c:pt idx="1417">
                  <c:v>0.59856479527226703</c:v>
                </c:pt>
                <c:pt idx="1418">
                  <c:v>0.59898691430983597</c:v>
                </c:pt>
                <c:pt idx="1419">
                  <c:v>0.59940903334740403</c:v>
                </c:pt>
                <c:pt idx="1420">
                  <c:v>0.59983115238497298</c:v>
                </c:pt>
                <c:pt idx="1421">
                  <c:v>0.60025327142254103</c:v>
                </c:pt>
                <c:pt idx="1422">
                  <c:v>0.60067539046010998</c:v>
                </c:pt>
                <c:pt idx="1423">
                  <c:v>0.60109750949767804</c:v>
                </c:pt>
                <c:pt idx="1424">
                  <c:v>0.60151962853524699</c:v>
                </c:pt>
                <c:pt idx="1425">
                  <c:v>0.60194174757281604</c:v>
                </c:pt>
                <c:pt idx="1426">
                  <c:v>0.60236386661038399</c:v>
                </c:pt>
                <c:pt idx="1427">
                  <c:v>0.60278598564795305</c:v>
                </c:pt>
                <c:pt idx="1428">
                  <c:v>0.603208104685521</c:v>
                </c:pt>
                <c:pt idx="1429">
                  <c:v>0.60363022372309005</c:v>
                </c:pt>
                <c:pt idx="1430">
                  <c:v>0.604052342760658</c:v>
                </c:pt>
                <c:pt idx="1431">
                  <c:v>0.60447446179822695</c:v>
                </c:pt>
                <c:pt idx="1432">
                  <c:v>0.60489658083579601</c:v>
                </c:pt>
                <c:pt idx="1433">
                  <c:v>0.60531869987336395</c:v>
                </c:pt>
                <c:pt idx="1434">
                  <c:v>0.60574081891093301</c:v>
                </c:pt>
                <c:pt idx="1435">
                  <c:v>0.60616293794850196</c:v>
                </c:pt>
                <c:pt idx="1436">
                  <c:v>0.60658505698607001</c:v>
                </c:pt>
                <c:pt idx="1437">
                  <c:v>0.60700717602363896</c:v>
                </c:pt>
                <c:pt idx="1438">
                  <c:v>0.60742929506120702</c:v>
                </c:pt>
                <c:pt idx="1439">
                  <c:v>0.60785141409877597</c:v>
                </c:pt>
                <c:pt idx="1440">
                  <c:v>0.60827353313634402</c:v>
                </c:pt>
                <c:pt idx="1441">
                  <c:v>0.60869565217391297</c:v>
                </c:pt>
                <c:pt idx="1442">
                  <c:v>0.60911777121148203</c:v>
                </c:pt>
                <c:pt idx="1443">
                  <c:v>0.60953989024904998</c:v>
                </c:pt>
                <c:pt idx="1444">
                  <c:v>0.60996200928661903</c:v>
                </c:pt>
                <c:pt idx="1445">
                  <c:v>0.61038412832418698</c:v>
                </c:pt>
                <c:pt idx="1446">
                  <c:v>0.61080624736175604</c:v>
                </c:pt>
                <c:pt idx="1447">
                  <c:v>0.61122836639932498</c:v>
                </c:pt>
                <c:pt idx="1448">
                  <c:v>0.61165048543689304</c:v>
                </c:pt>
                <c:pt idx="1449">
                  <c:v>0.61207260447446199</c:v>
                </c:pt>
                <c:pt idx="1450">
                  <c:v>0.61249472351203005</c:v>
                </c:pt>
                <c:pt idx="1451">
                  <c:v>0.61291684254959899</c:v>
                </c:pt>
                <c:pt idx="1452">
                  <c:v>0.61333896158716705</c:v>
                </c:pt>
                <c:pt idx="1453">
                  <c:v>0.613761080624736</c:v>
                </c:pt>
                <c:pt idx="1454">
                  <c:v>0.61418319966230495</c:v>
                </c:pt>
                <c:pt idx="1455">
                  <c:v>0.614605318699874</c:v>
                </c:pt>
                <c:pt idx="1456">
                  <c:v>0.61502743773744195</c:v>
                </c:pt>
                <c:pt idx="1457">
                  <c:v>0.61544955677501101</c:v>
                </c:pt>
                <c:pt idx="1458">
                  <c:v>0.61587167581257896</c:v>
                </c:pt>
                <c:pt idx="1459">
                  <c:v>0.61629379485014801</c:v>
                </c:pt>
                <c:pt idx="1460">
                  <c:v>0.61671591388771596</c:v>
                </c:pt>
                <c:pt idx="1461">
                  <c:v>0.61713803292528502</c:v>
                </c:pt>
                <c:pt idx="1462">
                  <c:v>0.61756015196285297</c:v>
                </c:pt>
                <c:pt idx="1463">
                  <c:v>0.61798227100042202</c:v>
                </c:pt>
                <c:pt idx="1464">
                  <c:v>0.61840439003799097</c:v>
                </c:pt>
                <c:pt idx="1465">
                  <c:v>0.61882650907555903</c:v>
                </c:pt>
                <c:pt idx="1466">
                  <c:v>0.61924862811312797</c:v>
                </c:pt>
                <c:pt idx="1467">
                  <c:v>0.61967074715069703</c:v>
                </c:pt>
                <c:pt idx="1468">
                  <c:v>0.62009286618826498</c:v>
                </c:pt>
                <c:pt idx="1469">
                  <c:v>0.62051498522583404</c:v>
                </c:pt>
                <c:pt idx="1470">
                  <c:v>0.62093710426340198</c:v>
                </c:pt>
                <c:pt idx="1471">
                  <c:v>0.62135922330097104</c:v>
                </c:pt>
                <c:pt idx="1472">
                  <c:v>0.62178134233853999</c:v>
                </c:pt>
                <c:pt idx="1473">
                  <c:v>0.62220346137610805</c:v>
                </c:pt>
                <c:pt idx="1474">
                  <c:v>0.62262558041367699</c:v>
                </c:pt>
                <c:pt idx="1475">
                  <c:v>0.62304769945124505</c:v>
                </c:pt>
                <c:pt idx="1476">
                  <c:v>0.623469818488814</c:v>
                </c:pt>
                <c:pt idx="1477">
                  <c:v>0.62389193752638294</c:v>
                </c:pt>
                <c:pt idx="1478">
                  <c:v>0.624314056563951</c:v>
                </c:pt>
                <c:pt idx="1479">
                  <c:v>0.62473617560151995</c:v>
                </c:pt>
                <c:pt idx="1480">
                  <c:v>0.62515829463908801</c:v>
                </c:pt>
                <c:pt idx="1481">
                  <c:v>0.62558041367665695</c:v>
                </c:pt>
                <c:pt idx="1482">
                  <c:v>0.62600253271422501</c:v>
                </c:pt>
                <c:pt idx="1483">
                  <c:v>0.62642465175179396</c:v>
                </c:pt>
                <c:pt idx="1484">
                  <c:v>0.62684677078936302</c:v>
                </c:pt>
                <c:pt idx="1485">
                  <c:v>0.62726888982693096</c:v>
                </c:pt>
                <c:pt idx="1486">
                  <c:v>0.62769100886450002</c:v>
                </c:pt>
                <c:pt idx="1487">
                  <c:v>0.62811312790206797</c:v>
                </c:pt>
                <c:pt idx="1488">
                  <c:v>0.62853524693963703</c:v>
                </c:pt>
                <c:pt idx="1489">
                  <c:v>0.62895736597720497</c:v>
                </c:pt>
                <c:pt idx="1490">
                  <c:v>0.62937948501477403</c:v>
                </c:pt>
                <c:pt idx="1491">
                  <c:v>0.62980160405234298</c:v>
                </c:pt>
                <c:pt idx="1492">
                  <c:v>0.63022372308991104</c:v>
                </c:pt>
                <c:pt idx="1493">
                  <c:v>0.63064584212747998</c:v>
                </c:pt>
                <c:pt idx="1494">
                  <c:v>0.63106796116504804</c:v>
                </c:pt>
                <c:pt idx="1495">
                  <c:v>0.63149008020261699</c:v>
                </c:pt>
                <c:pt idx="1496">
                  <c:v>0.63191219924018605</c:v>
                </c:pt>
                <c:pt idx="1497">
                  <c:v>0.63233431827775399</c:v>
                </c:pt>
                <c:pt idx="1498">
                  <c:v>0.63275643731532305</c:v>
                </c:pt>
                <c:pt idx="1499">
                  <c:v>0.633178556352892</c:v>
                </c:pt>
                <c:pt idx="1500">
                  <c:v>0.63360067539046006</c:v>
                </c:pt>
                <c:pt idx="1501">
                  <c:v>0.634022794428029</c:v>
                </c:pt>
                <c:pt idx="1502">
                  <c:v>0.63444491346559795</c:v>
                </c:pt>
                <c:pt idx="1503">
                  <c:v>0.63486703250316601</c:v>
                </c:pt>
                <c:pt idx="1504">
                  <c:v>0.63528915154073495</c:v>
                </c:pt>
                <c:pt idx="1505">
                  <c:v>0.63571127057830301</c:v>
                </c:pt>
                <c:pt idx="1506">
                  <c:v>0.63613338961587196</c:v>
                </c:pt>
                <c:pt idx="1507">
                  <c:v>0.63655550865344002</c:v>
                </c:pt>
                <c:pt idx="1508">
                  <c:v>0.63697762769100896</c:v>
                </c:pt>
                <c:pt idx="1509">
                  <c:v>0.63739974672857802</c:v>
                </c:pt>
                <c:pt idx="1510">
                  <c:v>0.63782186576614597</c:v>
                </c:pt>
                <c:pt idx="1511">
                  <c:v>0.63824398480371503</c:v>
                </c:pt>
                <c:pt idx="1512">
                  <c:v>0.63866610384128297</c:v>
                </c:pt>
                <c:pt idx="1513">
                  <c:v>0.63908822287885203</c:v>
                </c:pt>
                <c:pt idx="1514">
                  <c:v>0.63951034191641998</c:v>
                </c:pt>
                <c:pt idx="1515">
                  <c:v>0.63993246095398904</c:v>
                </c:pt>
                <c:pt idx="1516">
                  <c:v>0.64035457999155698</c:v>
                </c:pt>
                <c:pt idx="1517">
                  <c:v>0.64077669902912604</c:v>
                </c:pt>
                <c:pt idx="1518">
                  <c:v>0.64119881806669499</c:v>
                </c:pt>
                <c:pt idx="1519">
                  <c:v>0.64162093710426404</c:v>
                </c:pt>
                <c:pt idx="1520">
                  <c:v>0.64204305614183199</c:v>
                </c:pt>
                <c:pt idx="1521">
                  <c:v>0.64246517517940105</c:v>
                </c:pt>
                <c:pt idx="1522">
                  <c:v>0.642887294216969</c:v>
                </c:pt>
                <c:pt idx="1523">
                  <c:v>0.64330941325453805</c:v>
                </c:pt>
                <c:pt idx="1524">
                  <c:v>0.643731532292106</c:v>
                </c:pt>
                <c:pt idx="1525">
                  <c:v>0.64415365132967495</c:v>
                </c:pt>
                <c:pt idx="1526">
                  <c:v>0.64457577036724401</c:v>
                </c:pt>
                <c:pt idx="1527">
                  <c:v>0.64499788940481195</c:v>
                </c:pt>
                <c:pt idx="1528">
                  <c:v>0.64542000844238101</c:v>
                </c:pt>
                <c:pt idx="1529">
                  <c:v>0.64584212747994896</c:v>
                </c:pt>
                <c:pt idx="1530">
                  <c:v>0.64626424651751802</c:v>
                </c:pt>
                <c:pt idx="1531">
                  <c:v>0.64668636555508696</c:v>
                </c:pt>
                <c:pt idx="1532">
                  <c:v>0.64710848459265502</c:v>
                </c:pt>
                <c:pt idx="1533">
                  <c:v>0.64753060363022397</c:v>
                </c:pt>
                <c:pt idx="1534">
                  <c:v>0.64795272266779202</c:v>
                </c:pt>
                <c:pt idx="1535">
                  <c:v>0.64837484170536097</c:v>
                </c:pt>
                <c:pt idx="1536">
                  <c:v>0.64879696074292903</c:v>
                </c:pt>
                <c:pt idx="1537">
                  <c:v>0.64921907978049798</c:v>
                </c:pt>
                <c:pt idx="1538">
                  <c:v>0.64964119881806703</c:v>
                </c:pt>
                <c:pt idx="1539">
                  <c:v>0.65006331785563498</c:v>
                </c:pt>
                <c:pt idx="1540">
                  <c:v>0.65048543689320404</c:v>
                </c:pt>
                <c:pt idx="1541">
                  <c:v>0.65090755593077199</c:v>
                </c:pt>
                <c:pt idx="1542">
                  <c:v>0.65132967496834104</c:v>
                </c:pt>
                <c:pt idx="1543">
                  <c:v>0.65175179400590999</c:v>
                </c:pt>
                <c:pt idx="1544">
                  <c:v>0.65217391304347905</c:v>
                </c:pt>
                <c:pt idx="1545">
                  <c:v>0.652596032081047</c:v>
                </c:pt>
                <c:pt idx="1546">
                  <c:v>0.65301815111861605</c:v>
                </c:pt>
                <c:pt idx="1547">
                  <c:v>0.653440270156184</c:v>
                </c:pt>
                <c:pt idx="1548">
                  <c:v>0.65386238919375195</c:v>
                </c:pt>
                <c:pt idx="1549">
                  <c:v>0.654284508231321</c:v>
                </c:pt>
                <c:pt idx="1550">
                  <c:v>0.65470662726888995</c:v>
                </c:pt>
                <c:pt idx="1551">
                  <c:v>0.65512874630645801</c:v>
                </c:pt>
                <c:pt idx="1552">
                  <c:v>0.65555086534402696</c:v>
                </c:pt>
                <c:pt idx="1553">
                  <c:v>0.65597298438159601</c:v>
                </c:pt>
                <c:pt idx="1554">
                  <c:v>0.65639510341916396</c:v>
                </c:pt>
                <c:pt idx="1555">
                  <c:v>0.65681722245673302</c:v>
                </c:pt>
                <c:pt idx="1556">
                  <c:v>0.65723934149430097</c:v>
                </c:pt>
                <c:pt idx="1557">
                  <c:v>0.65766146053187002</c:v>
                </c:pt>
                <c:pt idx="1558">
                  <c:v>0.65808357956943897</c:v>
                </c:pt>
                <c:pt idx="1559">
                  <c:v>0.65850569860700703</c:v>
                </c:pt>
                <c:pt idx="1560">
                  <c:v>0.65892781764457597</c:v>
                </c:pt>
                <c:pt idx="1561">
                  <c:v>0.65934993668214503</c:v>
                </c:pt>
                <c:pt idx="1562">
                  <c:v>0.65977205571971298</c:v>
                </c:pt>
                <c:pt idx="1563">
                  <c:v>0.66019417475728204</c:v>
                </c:pt>
                <c:pt idx="1564">
                  <c:v>0.66061629379484998</c:v>
                </c:pt>
                <c:pt idx="1565">
                  <c:v>0.66103841283241904</c:v>
                </c:pt>
                <c:pt idx="1566">
                  <c:v>0.66146053186998699</c:v>
                </c:pt>
                <c:pt idx="1567">
                  <c:v>0.66188265090755605</c:v>
                </c:pt>
                <c:pt idx="1568">
                  <c:v>0.66230476994512399</c:v>
                </c:pt>
                <c:pt idx="1569">
                  <c:v>0.66272688898269305</c:v>
                </c:pt>
                <c:pt idx="1570">
                  <c:v>0.663149008020262</c:v>
                </c:pt>
                <c:pt idx="1571">
                  <c:v>0.66357112705782995</c:v>
                </c:pt>
                <c:pt idx="1572">
                  <c:v>0.663993246095399</c:v>
                </c:pt>
                <c:pt idx="1573">
                  <c:v>0.66441536513296695</c:v>
                </c:pt>
                <c:pt idx="1574">
                  <c:v>0.66483748417053601</c:v>
                </c:pt>
                <c:pt idx="1575">
                  <c:v>0.66525960320810495</c:v>
                </c:pt>
                <c:pt idx="1576">
                  <c:v>0.66568172224567301</c:v>
                </c:pt>
                <c:pt idx="1577">
                  <c:v>0.66610384128324196</c:v>
                </c:pt>
                <c:pt idx="1578">
                  <c:v>0.66652596032081102</c:v>
                </c:pt>
                <c:pt idx="1579">
                  <c:v>0.66694807935837896</c:v>
                </c:pt>
                <c:pt idx="1580">
                  <c:v>0.66737019839594802</c:v>
                </c:pt>
                <c:pt idx="1581">
                  <c:v>0.66779231743351697</c:v>
                </c:pt>
                <c:pt idx="1582">
                  <c:v>0.66821443647108503</c:v>
                </c:pt>
                <c:pt idx="1583">
                  <c:v>0.66863655550865297</c:v>
                </c:pt>
                <c:pt idx="1584">
                  <c:v>0.66905867454622203</c:v>
                </c:pt>
                <c:pt idx="1585">
                  <c:v>0.66948079358379098</c:v>
                </c:pt>
                <c:pt idx="1586">
                  <c:v>0.66990291262135904</c:v>
                </c:pt>
                <c:pt idx="1587">
                  <c:v>0.67032503165892798</c:v>
                </c:pt>
                <c:pt idx="1588">
                  <c:v>0.67074715069649704</c:v>
                </c:pt>
                <c:pt idx="1589">
                  <c:v>0.67116926973406499</c:v>
                </c:pt>
                <c:pt idx="1590">
                  <c:v>0.67159138877163305</c:v>
                </c:pt>
                <c:pt idx="1591">
                  <c:v>0.67201350780920199</c:v>
                </c:pt>
                <c:pt idx="1592">
                  <c:v>0.67243562684677105</c:v>
                </c:pt>
                <c:pt idx="1593">
                  <c:v>0.672857745884339</c:v>
                </c:pt>
                <c:pt idx="1594">
                  <c:v>0.67327986492190794</c:v>
                </c:pt>
                <c:pt idx="1595">
                  <c:v>0.673701983959477</c:v>
                </c:pt>
                <c:pt idx="1596">
                  <c:v>0.67412410299704495</c:v>
                </c:pt>
                <c:pt idx="1597">
                  <c:v>0.67454622203461401</c:v>
                </c:pt>
                <c:pt idx="1598">
                  <c:v>0.67496834107218195</c:v>
                </c:pt>
                <c:pt idx="1599">
                  <c:v>0.67539046010975101</c:v>
                </c:pt>
                <c:pt idx="1600">
                  <c:v>0.67581257914731896</c:v>
                </c:pt>
                <c:pt idx="1601">
                  <c:v>0.67623469818488802</c:v>
                </c:pt>
                <c:pt idx="1602">
                  <c:v>0.67665681722245696</c:v>
                </c:pt>
                <c:pt idx="1603">
                  <c:v>0.67707893626002502</c:v>
                </c:pt>
                <c:pt idx="1604">
                  <c:v>0.67750105529759397</c:v>
                </c:pt>
                <c:pt idx="1605">
                  <c:v>0.67792317433516303</c:v>
                </c:pt>
                <c:pt idx="1606">
                  <c:v>0.67834529337273097</c:v>
                </c:pt>
                <c:pt idx="1607">
                  <c:v>0.67876741241030003</c:v>
                </c:pt>
                <c:pt idx="1608">
                  <c:v>0.67918953144786798</c:v>
                </c:pt>
                <c:pt idx="1609">
                  <c:v>0.67961165048543704</c:v>
                </c:pt>
                <c:pt idx="1610">
                  <c:v>0.68003376952300598</c:v>
                </c:pt>
                <c:pt idx="1611">
                  <c:v>0.68045588856057404</c:v>
                </c:pt>
                <c:pt idx="1612">
                  <c:v>0.68087800759814299</c:v>
                </c:pt>
                <c:pt idx="1613">
                  <c:v>0.68130012663571105</c:v>
                </c:pt>
                <c:pt idx="1614">
                  <c:v>0.68172224567327999</c:v>
                </c:pt>
                <c:pt idx="1615">
                  <c:v>0.68214436471084905</c:v>
                </c:pt>
                <c:pt idx="1616">
                  <c:v>0.682566483748417</c:v>
                </c:pt>
                <c:pt idx="1617">
                  <c:v>0.68298860278598605</c:v>
                </c:pt>
                <c:pt idx="1618">
                  <c:v>0.683410721823554</c:v>
                </c:pt>
                <c:pt idx="1619">
                  <c:v>0.68383284086112295</c:v>
                </c:pt>
                <c:pt idx="1620">
                  <c:v>0.68425495989869101</c:v>
                </c:pt>
                <c:pt idx="1621">
                  <c:v>0.68467707893625995</c:v>
                </c:pt>
                <c:pt idx="1622">
                  <c:v>0.68509919797382901</c:v>
                </c:pt>
                <c:pt idx="1623">
                  <c:v>0.68552131701139696</c:v>
                </c:pt>
                <c:pt idx="1624">
                  <c:v>0.68594343604896602</c:v>
                </c:pt>
                <c:pt idx="1625">
                  <c:v>0.68636555508653396</c:v>
                </c:pt>
                <c:pt idx="1626">
                  <c:v>0.68678767412410302</c:v>
                </c:pt>
                <c:pt idx="1627">
                  <c:v>0.68720979316167197</c:v>
                </c:pt>
                <c:pt idx="1628">
                  <c:v>0.68763191219924003</c:v>
                </c:pt>
                <c:pt idx="1629">
                  <c:v>0.68805403123680897</c:v>
                </c:pt>
                <c:pt idx="1630">
                  <c:v>0.68847615027437703</c:v>
                </c:pt>
                <c:pt idx="1631">
                  <c:v>0.68889826931194598</c:v>
                </c:pt>
                <c:pt idx="1632">
                  <c:v>0.68932038834951503</c:v>
                </c:pt>
                <c:pt idx="1633">
                  <c:v>0.68974250738708298</c:v>
                </c:pt>
                <c:pt idx="1634">
                  <c:v>0.69016462642465204</c:v>
                </c:pt>
                <c:pt idx="1635">
                  <c:v>0.69058674546221999</c:v>
                </c:pt>
                <c:pt idx="1636">
                  <c:v>0.69100886449978904</c:v>
                </c:pt>
                <c:pt idx="1637">
                  <c:v>0.69143098353735699</c:v>
                </c:pt>
                <c:pt idx="1638">
                  <c:v>0.69185310257492605</c:v>
                </c:pt>
                <c:pt idx="1639">
                  <c:v>0.692275221612495</c:v>
                </c:pt>
                <c:pt idx="1640">
                  <c:v>0.69269734065006305</c:v>
                </c:pt>
                <c:pt idx="1641">
                  <c:v>0.693119459687632</c:v>
                </c:pt>
                <c:pt idx="1642">
                  <c:v>0.69354157872519995</c:v>
                </c:pt>
                <c:pt idx="1643">
                  <c:v>0.69396369776276901</c:v>
                </c:pt>
                <c:pt idx="1644">
                  <c:v>0.69438581680033795</c:v>
                </c:pt>
                <c:pt idx="1645">
                  <c:v>0.69480793583790601</c:v>
                </c:pt>
                <c:pt idx="1646">
                  <c:v>0.69523005487547496</c:v>
                </c:pt>
                <c:pt idx="1647">
                  <c:v>0.69565217391304401</c:v>
                </c:pt>
                <c:pt idx="1648">
                  <c:v>0.69607429295061196</c:v>
                </c:pt>
                <c:pt idx="1649">
                  <c:v>0.69649641198818102</c:v>
                </c:pt>
                <c:pt idx="1650">
                  <c:v>0.69691853102574897</c:v>
                </c:pt>
                <c:pt idx="1651">
                  <c:v>0.69734065006331802</c:v>
                </c:pt>
                <c:pt idx="1652">
                  <c:v>0.69776276910088597</c:v>
                </c:pt>
                <c:pt idx="1653">
                  <c:v>0.69818488813845503</c:v>
                </c:pt>
                <c:pt idx="1654">
                  <c:v>0.69860700717602398</c:v>
                </c:pt>
                <c:pt idx="1655">
                  <c:v>0.69902912621359303</c:v>
                </c:pt>
                <c:pt idx="1656">
                  <c:v>0.69945124525116098</c:v>
                </c:pt>
                <c:pt idx="1657">
                  <c:v>0.69987336428872904</c:v>
                </c:pt>
                <c:pt idx="1658">
                  <c:v>0.70029548332629799</c:v>
                </c:pt>
                <c:pt idx="1659">
                  <c:v>0.70071760236386704</c:v>
                </c:pt>
                <c:pt idx="1660">
                  <c:v>0.70113972140143499</c:v>
                </c:pt>
                <c:pt idx="1661">
                  <c:v>0.70156184043900405</c:v>
                </c:pt>
                <c:pt idx="1662">
                  <c:v>0.70198395947657199</c:v>
                </c:pt>
                <c:pt idx="1663">
                  <c:v>0.70240607851414105</c:v>
                </c:pt>
                <c:pt idx="1664">
                  <c:v>0.70282819755171</c:v>
                </c:pt>
                <c:pt idx="1665">
                  <c:v>0.70325031658927795</c:v>
                </c:pt>
                <c:pt idx="1666">
                  <c:v>0.703672435626847</c:v>
                </c:pt>
                <c:pt idx="1667">
                  <c:v>0.70409455466441595</c:v>
                </c:pt>
                <c:pt idx="1668">
                  <c:v>0.70451667370198401</c:v>
                </c:pt>
                <c:pt idx="1669">
                  <c:v>0.70493879273955296</c:v>
                </c:pt>
                <c:pt idx="1670">
                  <c:v>0.70536091177712101</c:v>
                </c:pt>
                <c:pt idx="1671">
                  <c:v>0.70578303081468996</c:v>
                </c:pt>
                <c:pt idx="1672">
                  <c:v>0.70620514985225802</c:v>
                </c:pt>
                <c:pt idx="1673">
                  <c:v>0.70662726888982696</c:v>
                </c:pt>
                <c:pt idx="1674">
                  <c:v>0.70704938792739602</c:v>
                </c:pt>
                <c:pt idx="1675">
                  <c:v>0.70747150696496397</c:v>
                </c:pt>
                <c:pt idx="1676">
                  <c:v>0.70789362600253303</c:v>
                </c:pt>
                <c:pt idx="1677">
                  <c:v>0.70831574504010097</c:v>
                </c:pt>
                <c:pt idx="1678">
                  <c:v>0.70873786407767003</c:v>
                </c:pt>
                <c:pt idx="1679">
                  <c:v>0.70915998311523798</c:v>
                </c:pt>
                <c:pt idx="1680">
                  <c:v>0.70958210215280704</c:v>
                </c:pt>
                <c:pt idx="1681">
                  <c:v>0.71000422119037598</c:v>
                </c:pt>
                <c:pt idx="1682">
                  <c:v>0.71042634022794404</c:v>
                </c:pt>
                <c:pt idx="1683">
                  <c:v>0.71084845926551299</c:v>
                </c:pt>
                <c:pt idx="1684">
                  <c:v>0.71127057830308205</c:v>
                </c:pt>
                <c:pt idx="1685">
                  <c:v>0.71169269734064999</c:v>
                </c:pt>
                <c:pt idx="1686">
                  <c:v>0.71211481637821905</c:v>
                </c:pt>
                <c:pt idx="1687">
                  <c:v>0.712536935415787</c:v>
                </c:pt>
                <c:pt idx="1688">
                  <c:v>0.71295905445335594</c:v>
                </c:pt>
                <c:pt idx="1689">
                  <c:v>0.713381173490924</c:v>
                </c:pt>
                <c:pt idx="1690">
                  <c:v>0.71380329252849295</c:v>
                </c:pt>
                <c:pt idx="1691">
                  <c:v>0.71422541156606201</c:v>
                </c:pt>
                <c:pt idx="1692">
                  <c:v>0.71464753060362995</c:v>
                </c:pt>
                <c:pt idx="1693">
                  <c:v>0.71506964964119901</c:v>
                </c:pt>
                <c:pt idx="1694">
                  <c:v>0.71549176867876696</c:v>
                </c:pt>
                <c:pt idx="1695">
                  <c:v>0.71591388771633602</c:v>
                </c:pt>
                <c:pt idx="1696">
                  <c:v>0.71633600675390396</c:v>
                </c:pt>
                <c:pt idx="1697">
                  <c:v>0.71675812579147302</c:v>
                </c:pt>
                <c:pt idx="1698">
                  <c:v>0.71718024482904197</c:v>
                </c:pt>
                <c:pt idx="1699">
                  <c:v>0.71760236386661003</c:v>
                </c:pt>
                <c:pt idx="1700">
                  <c:v>0.71802448290417897</c:v>
                </c:pt>
                <c:pt idx="1701">
                  <c:v>0.71844660194174803</c:v>
                </c:pt>
                <c:pt idx="1702">
                  <c:v>0.71886872097931598</c:v>
                </c:pt>
                <c:pt idx="1703">
                  <c:v>0.71929084001688504</c:v>
                </c:pt>
                <c:pt idx="1704">
                  <c:v>0.71971295905445298</c:v>
                </c:pt>
                <c:pt idx="1705">
                  <c:v>0.72013507809202204</c:v>
                </c:pt>
                <c:pt idx="1706">
                  <c:v>0.72055719712959099</c:v>
                </c:pt>
                <c:pt idx="1707">
                  <c:v>0.72097931616715905</c:v>
                </c:pt>
                <c:pt idx="1708">
                  <c:v>0.72140143520472799</c:v>
                </c:pt>
                <c:pt idx="1709">
                  <c:v>0.72182355424229605</c:v>
                </c:pt>
                <c:pt idx="1710">
                  <c:v>0.722245673279865</c:v>
                </c:pt>
                <c:pt idx="1711">
                  <c:v>0.72266779231743405</c:v>
                </c:pt>
                <c:pt idx="1712">
                  <c:v>0.723089911355002</c:v>
                </c:pt>
                <c:pt idx="1713">
                  <c:v>0.72351203039257095</c:v>
                </c:pt>
                <c:pt idx="1714">
                  <c:v>0.72393414943013901</c:v>
                </c:pt>
                <c:pt idx="1715">
                  <c:v>0.72435626846770795</c:v>
                </c:pt>
                <c:pt idx="1716">
                  <c:v>0.72477838750527701</c:v>
                </c:pt>
                <c:pt idx="1717">
                  <c:v>0.72520050654284496</c:v>
                </c:pt>
                <c:pt idx="1718">
                  <c:v>0.72562262558041402</c:v>
                </c:pt>
                <c:pt idx="1719">
                  <c:v>0.72604474461798196</c:v>
                </c:pt>
                <c:pt idx="1720">
                  <c:v>0.72646686365555102</c:v>
                </c:pt>
                <c:pt idx="1721">
                  <c:v>0.72688898269311997</c:v>
                </c:pt>
                <c:pt idx="1722">
                  <c:v>0.72731110173068803</c:v>
                </c:pt>
                <c:pt idx="1723">
                  <c:v>0.72773322076825597</c:v>
                </c:pt>
                <c:pt idx="1724">
                  <c:v>0.72815533980582503</c:v>
                </c:pt>
                <c:pt idx="1725">
                  <c:v>0.72857745884339398</c:v>
                </c:pt>
                <c:pt idx="1726">
                  <c:v>0.72899957788096303</c:v>
                </c:pt>
                <c:pt idx="1727">
                  <c:v>0.72942169691853098</c:v>
                </c:pt>
                <c:pt idx="1728">
                  <c:v>0.72984381595610004</c:v>
                </c:pt>
                <c:pt idx="1729">
                  <c:v>0.73026593499366799</c:v>
                </c:pt>
                <c:pt idx="1730">
                  <c:v>0.73068805403123704</c:v>
                </c:pt>
                <c:pt idx="1731">
                  <c:v>0.73111017306880499</c:v>
                </c:pt>
                <c:pt idx="1732">
                  <c:v>0.73153229210637405</c:v>
                </c:pt>
                <c:pt idx="1733">
                  <c:v>0.731954411143943</c:v>
                </c:pt>
                <c:pt idx="1734">
                  <c:v>0.73237653018151105</c:v>
                </c:pt>
                <c:pt idx="1735">
                  <c:v>0.73279864921908</c:v>
                </c:pt>
                <c:pt idx="1736">
                  <c:v>0.73322076825664795</c:v>
                </c:pt>
                <c:pt idx="1737">
                  <c:v>0.73364288729421701</c:v>
                </c:pt>
                <c:pt idx="1738">
                  <c:v>0.73406500633178595</c:v>
                </c:pt>
                <c:pt idx="1739">
                  <c:v>0.73448712536935401</c:v>
                </c:pt>
                <c:pt idx="1740">
                  <c:v>0.73490924440692296</c:v>
                </c:pt>
                <c:pt idx="1741">
                  <c:v>0.73533136344449102</c:v>
                </c:pt>
                <c:pt idx="1742">
                  <c:v>0.73575348248205996</c:v>
                </c:pt>
                <c:pt idx="1743">
                  <c:v>0.73617560151962902</c:v>
                </c:pt>
                <c:pt idx="1744">
                  <c:v>0.73659772055719697</c:v>
                </c:pt>
                <c:pt idx="1745">
                  <c:v>0.73701983959476602</c:v>
                </c:pt>
                <c:pt idx="1746">
                  <c:v>0.73744195863233397</c:v>
                </c:pt>
                <c:pt idx="1747">
                  <c:v>0.73786407766990303</c:v>
                </c:pt>
                <c:pt idx="1748">
                  <c:v>0.73828619670747098</c:v>
                </c:pt>
                <c:pt idx="1749">
                  <c:v>0.73870831574504003</c:v>
                </c:pt>
                <c:pt idx="1750">
                  <c:v>0.73913043478260798</c:v>
                </c:pt>
                <c:pt idx="1751">
                  <c:v>0.73955255382017704</c:v>
                </c:pt>
                <c:pt idx="1752">
                  <c:v>0.73997467285774599</c:v>
                </c:pt>
                <c:pt idx="1753">
                  <c:v>0.74039679189531404</c:v>
                </c:pt>
                <c:pt idx="1754">
                  <c:v>0.74081891093288299</c:v>
                </c:pt>
                <c:pt idx="1755">
                  <c:v>0.74124102997045205</c:v>
                </c:pt>
                <c:pt idx="1756">
                  <c:v>0.74166314900802</c:v>
                </c:pt>
                <c:pt idx="1757">
                  <c:v>0.74208526804558905</c:v>
                </c:pt>
                <c:pt idx="1758">
                  <c:v>0.742507387083157</c:v>
                </c:pt>
                <c:pt idx="1759">
                  <c:v>0.74292950612072595</c:v>
                </c:pt>
                <c:pt idx="1760">
                  <c:v>0.743351625158295</c:v>
                </c:pt>
                <c:pt idx="1761">
                  <c:v>0.74377374419586295</c:v>
                </c:pt>
                <c:pt idx="1762">
                  <c:v>0.74419586323343201</c:v>
                </c:pt>
                <c:pt idx="1763">
                  <c:v>0.74461798227099996</c:v>
                </c:pt>
                <c:pt idx="1764">
                  <c:v>0.74504010130856901</c:v>
                </c:pt>
                <c:pt idx="1765">
                  <c:v>0.74546222034613696</c:v>
                </c:pt>
                <c:pt idx="1766">
                  <c:v>0.74588433938370602</c:v>
                </c:pt>
                <c:pt idx="1767">
                  <c:v>0.74630645842127497</c:v>
                </c:pt>
                <c:pt idx="1768">
                  <c:v>0.74672857745884402</c:v>
                </c:pt>
                <c:pt idx="1769">
                  <c:v>0.74715069649641197</c:v>
                </c:pt>
                <c:pt idx="1770">
                  <c:v>0.74757281553398103</c:v>
                </c:pt>
                <c:pt idx="1771">
                  <c:v>0.74799493457154898</c:v>
                </c:pt>
                <c:pt idx="1772">
                  <c:v>0.74841705360911803</c:v>
                </c:pt>
                <c:pt idx="1773">
                  <c:v>0.74883917264668598</c:v>
                </c:pt>
                <c:pt idx="1774">
                  <c:v>0.74926129168425504</c:v>
                </c:pt>
                <c:pt idx="1775">
                  <c:v>0.74968341072182398</c:v>
                </c:pt>
                <c:pt idx="1776">
                  <c:v>0.75010552975939204</c:v>
                </c:pt>
                <c:pt idx="1777">
                  <c:v>0.75052764879696099</c:v>
                </c:pt>
                <c:pt idx="1778">
                  <c:v>0.75094976783453005</c:v>
                </c:pt>
                <c:pt idx="1779">
                  <c:v>0.75137188687209799</c:v>
                </c:pt>
                <c:pt idx="1780">
                  <c:v>0.75179400590966705</c:v>
                </c:pt>
                <c:pt idx="1781">
                  <c:v>0.752216124947235</c:v>
                </c:pt>
                <c:pt idx="1782">
                  <c:v>0.75263824398480395</c:v>
                </c:pt>
                <c:pt idx="1783">
                  <c:v>0.753060363022372</c:v>
                </c:pt>
                <c:pt idx="1784">
                  <c:v>0.75348248205994095</c:v>
                </c:pt>
                <c:pt idx="1785">
                  <c:v>0.75390460109750901</c:v>
                </c:pt>
                <c:pt idx="1786">
                  <c:v>0.75432672013507795</c:v>
                </c:pt>
                <c:pt idx="1787">
                  <c:v>0.75474883917264701</c:v>
                </c:pt>
                <c:pt idx="1788">
                  <c:v>0.75517095821021496</c:v>
                </c:pt>
                <c:pt idx="1789">
                  <c:v>0.75559307724778402</c:v>
                </c:pt>
                <c:pt idx="1790">
                  <c:v>0.75601519628535296</c:v>
                </c:pt>
                <c:pt idx="1791">
                  <c:v>0.75643731532292102</c:v>
                </c:pt>
                <c:pt idx="1792">
                  <c:v>0.75685943436048997</c:v>
                </c:pt>
                <c:pt idx="1793">
                  <c:v>0.75728155339805803</c:v>
                </c:pt>
                <c:pt idx="1794">
                  <c:v>0.75770367243562697</c:v>
                </c:pt>
                <c:pt idx="1795">
                  <c:v>0.75812579147319603</c:v>
                </c:pt>
                <c:pt idx="1796">
                  <c:v>0.75854791051076398</c:v>
                </c:pt>
                <c:pt idx="1797">
                  <c:v>0.75897002954833304</c:v>
                </c:pt>
                <c:pt idx="1798">
                  <c:v>0.75939214858590098</c:v>
                </c:pt>
                <c:pt idx="1799">
                  <c:v>0.75981426762347004</c:v>
                </c:pt>
                <c:pt idx="1800">
                  <c:v>0.76023638666103799</c:v>
                </c:pt>
                <c:pt idx="1801">
                  <c:v>0.76065850569860705</c:v>
                </c:pt>
                <c:pt idx="1802">
                  <c:v>0.76108062473617599</c:v>
                </c:pt>
                <c:pt idx="1803">
                  <c:v>0.76150274377374405</c:v>
                </c:pt>
                <c:pt idx="1804">
                  <c:v>0.761924862811313</c:v>
                </c:pt>
                <c:pt idx="1805">
                  <c:v>0.76234698184888094</c:v>
                </c:pt>
                <c:pt idx="1806">
                  <c:v>0.76276910088645</c:v>
                </c:pt>
                <c:pt idx="1807">
                  <c:v>0.76319121992401895</c:v>
                </c:pt>
                <c:pt idx="1808">
                  <c:v>0.76361333896158701</c:v>
                </c:pt>
                <c:pt idx="1809">
                  <c:v>0.76403545799915595</c:v>
                </c:pt>
                <c:pt idx="1810">
                  <c:v>0.76445757703672401</c:v>
                </c:pt>
                <c:pt idx="1811">
                  <c:v>0.76487969607429296</c:v>
                </c:pt>
                <c:pt idx="1812">
                  <c:v>0.76530181511186202</c:v>
                </c:pt>
                <c:pt idx="1813">
                  <c:v>0.76572393414942996</c:v>
                </c:pt>
                <c:pt idx="1814">
                  <c:v>0.76614605318699902</c:v>
                </c:pt>
                <c:pt idx="1815">
                  <c:v>0.76656817222456697</c:v>
                </c:pt>
                <c:pt idx="1816">
                  <c:v>0.76699029126213603</c:v>
                </c:pt>
                <c:pt idx="1817">
                  <c:v>0.76741241029970497</c:v>
                </c:pt>
                <c:pt idx="1818">
                  <c:v>0.76783452933727303</c:v>
                </c:pt>
                <c:pt idx="1819">
                  <c:v>0.76825664837484198</c:v>
                </c:pt>
                <c:pt idx="1820">
                  <c:v>0.76867876741241004</c:v>
                </c:pt>
                <c:pt idx="1821">
                  <c:v>0.76910088644997898</c:v>
                </c:pt>
                <c:pt idx="1822">
                  <c:v>0.76952300548754804</c:v>
                </c:pt>
                <c:pt idx="1823">
                  <c:v>0.76994512452511599</c:v>
                </c:pt>
                <c:pt idx="1824">
                  <c:v>0.77036724356268504</c:v>
                </c:pt>
                <c:pt idx="1825">
                  <c:v>0.77078936260025299</c:v>
                </c:pt>
                <c:pt idx="1826">
                  <c:v>0.77121148163782205</c:v>
                </c:pt>
                <c:pt idx="1827">
                  <c:v>0.77163360067539</c:v>
                </c:pt>
                <c:pt idx="1828">
                  <c:v>0.77205571971295905</c:v>
                </c:pt>
                <c:pt idx="1829">
                  <c:v>0.772477838750528</c:v>
                </c:pt>
                <c:pt idx="1830">
                  <c:v>0.77289995778809595</c:v>
                </c:pt>
                <c:pt idx="1831">
                  <c:v>0.77332207682566501</c:v>
                </c:pt>
                <c:pt idx="1832">
                  <c:v>0.77374419586323295</c:v>
                </c:pt>
                <c:pt idx="1833">
                  <c:v>0.77416631490080201</c:v>
                </c:pt>
                <c:pt idx="1834">
                  <c:v>0.77458843393837096</c:v>
                </c:pt>
                <c:pt idx="1835">
                  <c:v>0.77501055297593902</c:v>
                </c:pt>
                <c:pt idx="1836">
                  <c:v>0.77543267201350796</c:v>
                </c:pt>
                <c:pt idx="1837">
                  <c:v>0.77585479105107602</c:v>
                </c:pt>
                <c:pt idx="1838">
                  <c:v>0.77627691008864497</c:v>
                </c:pt>
                <c:pt idx="1839">
                  <c:v>0.77669902912621402</c:v>
                </c:pt>
                <c:pt idx="1840">
                  <c:v>0.77712114816378197</c:v>
                </c:pt>
                <c:pt idx="1841">
                  <c:v>0.77754326720135103</c:v>
                </c:pt>
                <c:pt idx="1842">
                  <c:v>0.77796538623891898</c:v>
                </c:pt>
                <c:pt idx="1843">
                  <c:v>0.77838750527648803</c:v>
                </c:pt>
                <c:pt idx="1844">
                  <c:v>0.77880962431405698</c:v>
                </c:pt>
                <c:pt idx="1845">
                  <c:v>0.77923174335162504</c:v>
                </c:pt>
                <c:pt idx="1846">
                  <c:v>0.77965386238919399</c:v>
                </c:pt>
                <c:pt idx="1847">
                  <c:v>0.78007598142676204</c:v>
                </c:pt>
                <c:pt idx="1848">
                  <c:v>0.78049810046433099</c:v>
                </c:pt>
                <c:pt idx="1849">
                  <c:v>0.78092021950190005</c:v>
                </c:pt>
                <c:pt idx="1850">
                  <c:v>0.781342338539468</c:v>
                </c:pt>
                <c:pt idx="1851">
                  <c:v>0.78176445757703705</c:v>
                </c:pt>
                <c:pt idx="1852">
                  <c:v>0.782186576614605</c:v>
                </c:pt>
                <c:pt idx="1853">
                  <c:v>0.78260869565217395</c:v>
                </c:pt>
                <c:pt idx="1854">
                  <c:v>0.783030814689743</c:v>
                </c:pt>
                <c:pt idx="1855">
                  <c:v>0.78345293372731095</c:v>
                </c:pt>
                <c:pt idx="1856">
                  <c:v>0.78387505276488001</c:v>
                </c:pt>
                <c:pt idx="1857">
                  <c:v>0.78429717180244796</c:v>
                </c:pt>
                <c:pt idx="1858">
                  <c:v>0.78471929084001701</c:v>
                </c:pt>
                <c:pt idx="1859">
                  <c:v>0.78514140987758596</c:v>
                </c:pt>
                <c:pt idx="1860">
                  <c:v>0.78556352891515402</c:v>
                </c:pt>
                <c:pt idx="1861">
                  <c:v>0.78598564795272197</c:v>
                </c:pt>
                <c:pt idx="1862">
                  <c:v>0.78640776699029102</c:v>
                </c:pt>
                <c:pt idx="1863">
                  <c:v>0.78682988602785997</c:v>
                </c:pt>
                <c:pt idx="1864">
                  <c:v>0.78725200506542803</c:v>
                </c:pt>
                <c:pt idx="1865">
                  <c:v>0.78767412410299698</c:v>
                </c:pt>
                <c:pt idx="1866">
                  <c:v>0.78809624314056603</c:v>
                </c:pt>
                <c:pt idx="1867">
                  <c:v>0.78851836217813398</c:v>
                </c:pt>
                <c:pt idx="1868">
                  <c:v>0.78894048121570304</c:v>
                </c:pt>
                <c:pt idx="1869">
                  <c:v>0.78936260025327099</c:v>
                </c:pt>
                <c:pt idx="1870">
                  <c:v>0.78978471929084004</c:v>
                </c:pt>
                <c:pt idx="1871">
                  <c:v>0.79020683832840899</c:v>
                </c:pt>
                <c:pt idx="1872">
                  <c:v>0.79062895736597705</c:v>
                </c:pt>
                <c:pt idx="1873">
                  <c:v>0.79105107640354599</c:v>
                </c:pt>
                <c:pt idx="1874">
                  <c:v>0.79147319544111405</c:v>
                </c:pt>
                <c:pt idx="1875">
                  <c:v>0.791895314478683</c:v>
                </c:pt>
                <c:pt idx="1876">
                  <c:v>0.79231743351625095</c:v>
                </c:pt>
                <c:pt idx="1877">
                  <c:v>0.79273955255382</c:v>
                </c:pt>
                <c:pt idx="1878">
                  <c:v>0.79316167159138895</c:v>
                </c:pt>
                <c:pt idx="1879">
                  <c:v>0.79358379062895701</c:v>
                </c:pt>
                <c:pt idx="1880">
                  <c:v>0.79400590966652596</c:v>
                </c:pt>
                <c:pt idx="1881">
                  <c:v>0.79442802870409501</c:v>
                </c:pt>
                <c:pt idx="1882">
                  <c:v>0.79485014774166296</c:v>
                </c:pt>
                <c:pt idx="1883">
                  <c:v>0.79527226677923202</c:v>
                </c:pt>
                <c:pt idx="1884">
                  <c:v>0.79569438581679997</c:v>
                </c:pt>
                <c:pt idx="1885">
                  <c:v>0.79611650485436902</c:v>
                </c:pt>
                <c:pt idx="1886">
                  <c:v>0.79653862389193697</c:v>
                </c:pt>
                <c:pt idx="1887">
                  <c:v>0.79696074292950603</c:v>
                </c:pt>
                <c:pt idx="1888">
                  <c:v>0.79738286196707397</c:v>
                </c:pt>
                <c:pt idx="1889">
                  <c:v>0.79780498100464303</c:v>
                </c:pt>
                <c:pt idx="1890">
                  <c:v>0.79822710004221198</c:v>
                </c:pt>
                <c:pt idx="1891">
                  <c:v>0.79864921907978104</c:v>
                </c:pt>
                <c:pt idx="1892">
                  <c:v>0.79907133811734898</c:v>
                </c:pt>
                <c:pt idx="1893">
                  <c:v>0.79949345715491804</c:v>
                </c:pt>
                <c:pt idx="1894">
                  <c:v>0.79991557619248599</c:v>
                </c:pt>
                <c:pt idx="1895">
                  <c:v>0.80033769523005505</c:v>
                </c:pt>
                <c:pt idx="1896">
                  <c:v>0.80075981426762399</c:v>
                </c:pt>
                <c:pt idx="1897">
                  <c:v>0.80118193330519205</c:v>
                </c:pt>
                <c:pt idx="1898">
                  <c:v>0.801604052342761</c:v>
                </c:pt>
                <c:pt idx="1899">
                  <c:v>0.80202617138032894</c:v>
                </c:pt>
                <c:pt idx="1900">
                  <c:v>0.802448290417898</c:v>
                </c:pt>
                <c:pt idx="1901">
                  <c:v>0.80287040945546595</c:v>
                </c:pt>
                <c:pt idx="1902">
                  <c:v>0.80329252849303501</c:v>
                </c:pt>
                <c:pt idx="1903">
                  <c:v>0.80371464753060395</c:v>
                </c:pt>
                <c:pt idx="1904">
                  <c:v>0.80413676656817201</c:v>
                </c:pt>
                <c:pt idx="1905">
                  <c:v>0.80455888560574096</c:v>
                </c:pt>
                <c:pt idx="1906">
                  <c:v>0.80498100464331002</c:v>
                </c:pt>
                <c:pt idx="1907">
                  <c:v>0.80540312368087796</c:v>
                </c:pt>
                <c:pt idx="1908">
                  <c:v>0.80582524271844702</c:v>
                </c:pt>
                <c:pt idx="1909">
                  <c:v>0.80624736175601497</c:v>
                </c:pt>
                <c:pt idx="1910">
                  <c:v>0.80666948079358403</c:v>
                </c:pt>
                <c:pt idx="1911">
                  <c:v>0.80709159983115197</c:v>
                </c:pt>
                <c:pt idx="1912">
                  <c:v>0.80751371886872103</c:v>
                </c:pt>
                <c:pt idx="1913">
                  <c:v>0.80793583790628998</c:v>
                </c:pt>
                <c:pt idx="1914">
                  <c:v>0.80835795694385804</c:v>
                </c:pt>
                <c:pt idx="1915">
                  <c:v>0.80878007598142698</c:v>
                </c:pt>
                <c:pt idx="1916">
                  <c:v>0.80920219501899504</c:v>
                </c:pt>
                <c:pt idx="1917">
                  <c:v>0.80962431405656399</c:v>
                </c:pt>
                <c:pt idx="1918">
                  <c:v>0.81004643309413304</c:v>
                </c:pt>
                <c:pt idx="1919">
                  <c:v>0.81046855213170099</c:v>
                </c:pt>
                <c:pt idx="1920">
                  <c:v>0.81089067116927005</c:v>
                </c:pt>
                <c:pt idx="1921">
                  <c:v>0.811312790206838</c:v>
                </c:pt>
                <c:pt idx="1922">
                  <c:v>0.81173490924440705</c:v>
                </c:pt>
                <c:pt idx="1923">
                  <c:v>0.812157028281976</c:v>
                </c:pt>
                <c:pt idx="1924">
                  <c:v>0.81257914731954395</c:v>
                </c:pt>
                <c:pt idx="1925">
                  <c:v>0.81300126635711301</c:v>
                </c:pt>
                <c:pt idx="1926">
                  <c:v>0.81342338539468095</c:v>
                </c:pt>
                <c:pt idx="1927">
                  <c:v>0.81384550443225001</c:v>
                </c:pt>
                <c:pt idx="1928">
                  <c:v>0.81426762346981896</c:v>
                </c:pt>
                <c:pt idx="1929">
                  <c:v>0.81468974250738702</c:v>
                </c:pt>
                <c:pt idx="1930">
                  <c:v>0.81511186154495496</c:v>
                </c:pt>
                <c:pt idx="1931">
                  <c:v>0.81553398058252402</c:v>
                </c:pt>
                <c:pt idx="1932">
                  <c:v>0.81595609962009297</c:v>
                </c:pt>
                <c:pt idx="1933">
                  <c:v>0.81637821865766202</c:v>
                </c:pt>
                <c:pt idx="1934">
                  <c:v>0.81680033769522997</c:v>
                </c:pt>
                <c:pt idx="1935">
                  <c:v>0.81722245673279903</c:v>
                </c:pt>
                <c:pt idx="1936">
                  <c:v>0.81764457577036698</c:v>
                </c:pt>
                <c:pt idx="1937">
                  <c:v>0.81806669480793603</c:v>
                </c:pt>
                <c:pt idx="1938">
                  <c:v>0.81848881384550398</c:v>
                </c:pt>
                <c:pt idx="1939">
                  <c:v>0.81891093288307304</c:v>
                </c:pt>
                <c:pt idx="1940">
                  <c:v>0.81933305192064099</c:v>
                </c:pt>
                <c:pt idx="1941">
                  <c:v>0.81975517095821004</c:v>
                </c:pt>
                <c:pt idx="1942">
                  <c:v>0.82017728999577899</c:v>
                </c:pt>
                <c:pt idx="1943">
                  <c:v>0.82059940903334705</c:v>
                </c:pt>
                <c:pt idx="1944">
                  <c:v>0.821021528070916</c:v>
                </c:pt>
                <c:pt idx="1945">
                  <c:v>0.82144364710848505</c:v>
                </c:pt>
                <c:pt idx="1946">
                  <c:v>0.821865766146053</c:v>
                </c:pt>
                <c:pt idx="1947">
                  <c:v>0.82228788518362195</c:v>
                </c:pt>
                <c:pt idx="1948">
                  <c:v>0.82271000422119001</c:v>
                </c:pt>
                <c:pt idx="1949">
                  <c:v>0.82313212325875895</c:v>
                </c:pt>
                <c:pt idx="1950">
                  <c:v>0.82355424229632801</c:v>
                </c:pt>
                <c:pt idx="1951">
                  <c:v>0.82397636133389596</c:v>
                </c:pt>
                <c:pt idx="1952">
                  <c:v>0.82439848037146501</c:v>
                </c:pt>
                <c:pt idx="1953">
                  <c:v>0.82482059940903296</c:v>
                </c:pt>
                <c:pt idx="1954">
                  <c:v>0.82524271844660202</c:v>
                </c:pt>
                <c:pt idx="1955">
                  <c:v>0.82566483748417097</c:v>
                </c:pt>
                <c:pt idx="1956">
                  <c:v>0.82608695652173902</c:v>
                </c:pt>
                <c:pt idx="1957">
                  <c:v>0.82650907555930797</c:v>
                </c:pt>
                <c:pt idx="1958">
                  <c:v>0.82693119459687703</c:v>
                </c:pt>
                <c:pt idx="1959">
                  <c:v>0.82735331363444498</c:v>
                </c:pt>
                <c:pt idx="1960">
                  <c:v>0.82777543267201403</c:v>
                </c:pt>
                <c:pt idx="1961">
                  <c:v>0.82819755170958198</c:v>
                </c:pt>
                <c:pt idx="1962">
                  <c:v>0.82861967074715104</c:v>
                </c:pt>
                <c:pt idx="1963">
                  <c:v>0.82904178978471899</c:v>
                </c:pt>
                <c:pt idx="1964">
                  <c:v>0.82946390882228804</c:v>
                </c:pt>
                <c:pt idx="1965">
                  <c:v>0.82988602785985599</c:v>
                </c:pt>
                <c:pt idx="1966">
                  <c:v>0.83030814689742505</c:v>
                </c:pt>
                <c:pt idx="1967">
                  <c:v>0.83073026593499399</c:v>
                </c:pt>
                <c:pt idx="1968">
                  <c:v>0.83115238497256205</c:v>
                </c:pt>
                <c:pt idx="1969">
                  <c:v>0.831574504010131</c:v>
                </c:pt>
                <c:pt idx="1970">
                  <c:v>0.83199662304769995</c:v>
                </c:pt>
                <c:pt idx="1971">
                  <c:v>0.832418742085268</c:v>
                </c:pt>
                <c:pt idx="1972">
                  <c:v>0.83284086112283695</c:v>
                </c:pt>
                <c:pt idx="1973">
                  <c:v>0.83326298016040501</c:v>
                </c:pt>
                <c:pt idx="1974">
                  <c:v>0.83368509919797396</c:v>
                </c:pt>
                <c:pt idx="1975">
                  <c:v>0.83410721823554301</c:v>
                </c:pt>
                <c:pt idx="1976">
                  <c:v>0.83452933727311096</c:v>
                </c:pt>
                <c:pt idx="1977">
                  <c:v>0.83495145631068002</c:v>
                </c:pt>
                <c:pt idx="1978">
                  <c:v>0.83537357534824797</c:v>
                </c:pt>
                <c:pt idx="1979">
                  <c:v>0.83579569438581702</c:v>
                </c:pt>
                <c:pt idx="1980">
                  <c:v>0.83621781342338597</c:v>
                </c:pt>
                <c:pt idx="1981">
                  <c:v>0.83663993246095403</c:v>
                </c:pt>
                <c:pt idx="1982">
                  <c:v>0.83706205149852297</c:v>
                </c:pt>
                <c:pt idx="1983">
                  <c:v>0.83748417053609103</c:v>
                </c:pt>
                <c:pt idx="1984">
                  <c:v>0.83790628957365998</c:v>
                </c:pt>
                <c:pt idx="1985">
                  <c:v>0.83832840861122804</c:v>
                </c:pt>
                <c:pt idx="1986">
                  <c:v>0.83875052764879698</c:v>
                </c:pt>
                <c:pt idx="1987">
                  <c:v>0.83917264668636604</c:v>
                </c:pt>
                <c:pt idx="1988">
                  <c:v>0.83959476572393399</c:v>
                </c:pt>
                <c:pt idx="1989">
                  <c:v>0.84001688476150305</c:v>
                </c:pt>
                <c:pt idx="1990">
                  <c:v>0.84043900379907099</c:v>
                </c:pt>
                <c:pt idx="1991">
                  <c:v>0.84086112283664005</c:v>
                </c:pt>
                <c:pt idx="1992">
                  <c:v>0.841283241874208</c:v>
                </c:pt>
                <c:pt idx="1993">
                  <c:v>0.84170536091177695</c:v>
                </c:pt>
                <c:pt idx="1994">
                  <c:v>0.842127479949346</c:v>
                </c:pt>
                <c:pt idx="1995">
                  <c:v>0.84254959898691395</c:v>
                </c:pt>
                <c:pt idx="1996">
                  <c:v>0.84297171802448301</c:v>
                </c:pt>
                <c:pt idx="1997">
                  <c:v>0.84339383706205195</c:v>
                </c:pt>
                <c:pt idx="1998">
                  <c:v>0.84381595609962001</c:v>
                </c:pt>
                <c:pt idx="1999">
                  <c:v>0.84423807513718896</c:v>
                </c:pt>
                <c:pt idx="2000">
                  <c:v>0.84466019417475702</c:v>
                </c:pt>
                <c:pt idx="2001">
                  <c:v>0.84508231321232596</c:v>
                </c:pt>
                <c:pt idx="2002">
                  <c:v>0.84550443224989502</c:v>
                </c:pt>
                <c:pt idx="2003">
                  <c:v>0.84592655128746297</c:v>
                </c:pt>
                <c:pt idx="2004">
                  <c:v>0.84634867032503203</c:v>
                </c:pt>
                <c:pt idx="2005">
                  <c:v>0.84677078936259997</c:v>
                </c:pt>
                <c:pt idx="2006">
                  <c:v>0.84719290840016903</c:v>
                </c:pt>
                <c:pt idx="2007">
                  <c:v>0.84761502743773698</c:v>
                </c:pt>
                <c:pt idx="2008">
                  <c:v>0.84803714647530604</c:v>
                </c:pt>
                <c:pt idx="2009">
                  <c:v>0.84845926551287498</c:v>
                </c:pt>
                <c:pt idx="2010">
                  <c:v>0.84888138455044304</c:v>
                </c:pt>
                <c:pt idx="2011">
                  <c:v>0.84930350358801199</c:v>
                </c:pt>
                <c:pt idx="2012">
                  <c:v>0.84972562262558105</c:v>
                </c:pt>
                <c:pt idx="2013">
                  <c:v>0.85014774166314899</c:v>
                </c:pt>
                <c:pt idx="2014">
                  <c:v>0.85056986070071705</c:v>
                </c:pt>
                <c:pt idx="2015">
                  <c:v>0.850991979738286</c:v>
                </c:pt>
                <c:pt idx="2016">
                  <c:v>0.85141409877585505</c:v>
                </c:pt>
                <c:pt idx="2017">
                  <c:v>0.851836217813423</c:v>
                </c:pt>
                <c:pt idx="2018">
                  <c:v>0.85225833685099195</c:v>
                </c:pt>
                <c:pt idx="2019">
                  <c:v>0.85268045588856101</c:v>
                </c:pt>
                <c:pt idx="2020">
                  <c:v>0.85310257492612895</c:v>
                </c:pt>
                <c:pt idx="2021">
                  <c:v>0.85352469396369801</c:v>
                </c:pt>
                <c:pt idx="2022">
                  <c:v>0.85394681300126596</c:v>
                </c:pt>
                <c:pt idx="2023">
                  <c:v>0.85436893203883502</c:v>
                </c:pt>
                <c:pt idx="2024">
                  <c:v>0.85479105107640396</c:v>
                </c:pt>
                <c:pt idx="2025">
                  <c:v>0.85521317011397202</c:v>
                </c:pt>
                <c:pt idx="2026">
                  <c:v>0.85563528915154097</c:v>
                </c:pt>
                <c:pt idx="2027">
                  <c:v>0.85605740818911003</c:v>
                </c:pt>
                <c:pt idx="2028">
                  <c:v>0.85647952722667797</c:v>
                </c:pt>
                <c:pt idx="2029">
                  <c:v>0.85690164626424703</c:v>
                </c:pt>
                <c:pt idx="2030">
                  <c:v>0.85732376530181498</c:v>
                </c:pt>
                <c:pt idx="2031">
                  <c:v>0.85774588433938403</c:v>
                </c:pt>
                <c:pt idx="2032">
                  <c:v>0.85816800337695198</c:v>
                </c:pt>
                <c:pt idx="2033">
                  <c:v>0.85859012241452104</c:v>
                </c:pt>
                <c:pt idx="2034">
                  <c:v>0.85901224145208899</c:v>
                </c:pt>
                <c:pt idx="2035">
                  <c:v>0.85943436048965804</c:v>
                </c:pt>
                <c:pt idx="2036">
                  <c:v>0.85985647952722699</c:v>
                </c:pt>
                <c:pt idx="2037">
                  <c:v>0.86027859856479505</c:v>
                </c:pt>
                <c:pt idx="2038">
                  <c:v>0.860700717602364</c:v>
                </c:pt>
                <c:pt idx="2039">
                  <c:v>0.86112283663993305</c:v>
                </c:pt>
                <c:pt idx="2040">
                  <c:v>0.861544955677501</c:v>
                </c:pt>
                <c:pt idx="2041">
                  <c:v>0.86196707471506895</c:v>
                </c:pt>
                <c:pt idx="2042">
                  <c:v>0.86238919375263801</c:v>
                </c:pt>
                <c:pt idx="2043">
                  <c:v>0.86281131279020695</c:v>
                </c:pt>
                <c:pt idx="2044">
                  <c:v>0.86323343182777501</c:v>
                </c:pt>
                <c:pt idx="2045">
                  <c:v>0.86365555086534396</c:v>
                </c:pt>
                <c:pt idx="2046">
                  <c:v>0.86407766990291301</c:v>
                </c:pt>
                <c:pt idx="2047">
                  <c:v>0.86449978894048096</c:v>
                </c:pt>
                <c:pt idx="2048">
                  <c:v>0.86492190797805002</c:v>
                </c:pt>
                <c:pt idx="2049">
                  <c:v>0.86534402701561797</c:v>
                </c:pt>
                <c:pt idx="2050">
                  <c:v>0.86576614605318702</c:v>
                </c:pt>
                <c:pt idx="2051">
                  <c:v>0.86618826509075497</c:v>
                </c:pt>
                <c:pt idx="2052">
                  <c:v>0.86661038412832403</c:v>
                </c:pt>
                <c:pt idx="2053">
                  <c:v>0.86703250316589298</c:v>
                </c:pt>
                <c:pt idx="2054">
                  <c:v>0.86745462220346203</c:v>
                </c:pt>
                <c:pt idx="2055">
                  <c:v>0.86787674124102998</c:v>
                </c:pt>
                <c:pt idx="2056">
                  <c:v>0.86829886027859904</c:v>
                </c:pt>
                <c:pt idx="2057">
                  <c:v>0.86872097931616699</c:v>
                </c:pt>
                <c:pt idx="2058">
                  <c:v>0.86914309835373604</c:v>
                </c:pt>
                <c:pt idx="2059">
                  <c:v>0.86956521739130399</c:v>
                </c:pt>
                <c:pt idx="2060">
                  <c:v>0.86998733642887305</c:v>
                </c:pt>
                <c:pt idx="2061">
                  <c:v>0.87040945546644199</c:v>
                </c:pt>
                <c:pt idx="2062">
                  <c:v>0.87083157450401005</c:v>
                </c:pt>
                <c:pt idx="2063">
                  <c:v>0.871253693541579</c:v>
                </c:pt>
                <c:pt idx="2064">
                  <c:v>0.87167581257914795</c:v>
                </c:pt>
                <c:pt idx="2065">
                  <c:v>0.872097931616716</c:v>
                </c:pt>
                <c:pt idx="2066">
                  <c:v>0.87252005065428495</c:v>
                </c:pt>
                <c:pt idx="2067">
                  <c:v>0.87294216969185301</c:v>
                </c:pt>
                <c:pt idx="2068">
                  <c:v>0.87336428872942196</c:v>
                </c:pt>
                <c:pt idx="2069">
                  <c:v>0.87378640776699001</c:v>
                </c:pt>
                <c:pt idx="2070">
                  <c:v>0.87420852680455896</c:v>
                </c:pt>
                <c:pt idx="2071">
                  <c:v>0.87463064584212802</c:v>
                </c:pt>
                <c:pt idx="2072">
                  <c:v>0.87505276487969597</c:v>
                </c:pt>
                <c:pt idx="2073">
                  <c:v>0.87547488391726502</c:v>
                </c:pt>
                <c:pt idx="2074">
                  <c:v>0.87589700295483297</c:v>
                </c:pt>
                <c:pt idx="2075">
                  <c:v>0.87631912199240203</c:v>
                </c:pt>
                <c:pt idx="2076">
                  <c:v>0.87674124102997097</c:v>
                </c:pt>
                <c:pt idx="2077">
                  <c:v>0.87716336006753903</c:v>
                </c:pt>
                <c:pt idx="2078">
                  <c:v>0.87758547910510798</c:v>
                </c:pt>
                <c:pt idx="2079">
                  <c:v>0.87800759814267604</c:v>
                </c:pt>
                <c:pt idx="2080">
                  <c:v>0.87842971718024498</c:v>
                </c:pt>
                <c:pt idx="2081">
                  <c:v>0.87885183621781404</c:v>
                </c:pt>
                <c:pt idx="2082">
                  <c:v>0.87927395525538199</c:v>
                </c:pt>
                <c:pt idx="2083">
                  <c:v>0.87969607429295105</c:v>
                </c:pt>
                <c:pt idx="2084">
                  <c:v>0.88011819333051899</c:v>
                </c:pt>
                <c:pt idx="2085">
                  <c:v>0.88054031236808805</c:v>
                </c:pt>
                <c:pt idx="2086">
                  <c:v>0.880962431405656</c:v>
                </c:pt>
                <c:pt idx="2087">
                  <c:v>0.88138455044322495</c:v>
                </c:pt>
                <c:pt idx="2088">
                  <c:v>0.881806669480794</c:v>
                </c:pt>
                <c:pt idx="2089">
                  <c:v>0.88222878851836195</c:v>
                </c:pt>
                <c:pt idx="2090">
                  <c:v>0.88265090755593101</c:v>
                </c:pt>
                <c:pt idx="2091">
                  <c:v>0.88307302659349995</c:v>
                </c:pt>
                <c:pt idx="2092">
                  <c:v>0.88349514563106801</c:v>
                </c:pt>
                <c:pt idx="2093">
                  <c:v>0.88391726466863696</c:v>
                </c:pt>
                <c:pt idx="2094">
                  <c:v>0.88433938370620502</c:v>
                </c:pt>
                <c:pt idx="2095">
                  <c:v>0.88476150274377396</c:v>
                </c:pt>
                <c:pt idx="2096">
                  <c:v>0.88518362178134202</c:v>
                </c:pt>
                <c:pt idx="2097">
                  <c:v>0.88560574081891097</c:v>
                </c:pt>
                <c:pt idx="2098">
                  <c:v>0.88602785985648003</c:v>
                </c:pt>
                <c:pt idx="2099">
                  <c:v>0.88644997889404797</c:v>
                </c:pt>
                <c:pt idx="2100">
                  <c:v>0.88687209793161703</c:v>
                </c:pt>
                <c:pt idx="2101">
                  <c:v>0.88729421696918598</c:v>
                </c:pt>
                <c:pt idx="2102">
                  <c:v>0.88771633600675404</c:v>
                </c:pt>
                <c:pt idx="2103">
                  <c:v>0.88813845504432298</c:v>
                </c:pt>
                <c:pt idx="2104">
                  <c:v>0.88856057408189104</c:v>
                </c:pt>
                <c:pt idx="2105">
                  <c:v>0.88898269311945999</c:v>
                </c:pt>
                <c:pt idx="2106">
                  <c:v>0.88940481215702805</c:v>
                </c:pt>
                <c:pt idx="2107">
                  <c:v>0.88982693119459699</c:v>
                </c:pt>
                <c:pt idx="2108">
                  <c:v>0.89024905023216605</c:v>
                </c:pt>
                <c:pt idx="2109">
                  <c:v>0.890671169269734</c:v>
                </c:pt>
                <c:pt idx="2110">
                  <c:v>0.89109328830730306</c:v>
                </c:pt>
                <c:pt idx="2111">
                  <c:v>0.891515407344871</c:v>
                </c:pt>
                <c:pt idx="2112">
                  <c:v>0.89193752638243995</c:v>
                </c:pt>
                <c:pt idx="2113">
                  <c:v>0.89235964542000801</c:v>
                </c:pt>
                <c:pt idx="2114">
                  <c:v>0.89278176445757695</c:v>
                </c:pt>
                <c:pt idx="2115">
                  <c:v>0.89320388349514601</c:v>
                </c:pt>
                <c:pt idx="2116">
                  <c:v>0.89362600253271396</c:v>
                </c:pt>
                <c:pt idx="2117">
                  <c:v>0.89404812157028302</c:v>
                </c:pt>
                <c:pt idx="2118">
                  <c:v>0.89447024060785096</c:v>
                </c:pt>
                <c:pt idx="2119">
                  <c:v>0.89489235964542002</c:v>
                </c:pt>
                <c:pt idx="2120">
                  <c:v>0.89531447868298897</c:v>
                </c:pt>
                <c:pt idx="2121">
                  <c:v>0.89573659772055703</c:v>
                </c:pt>
                <c:pt idx="2122">
                  <c:v>0.89615871675812597</c:v>
                </c:pt>
                <c:pt idx="2123">
                  <c:v>0.89658083579569403</c:v>
                </c:pt>
                <c:pt idx="2124">
                  <c:v>0.89700295483326298</c:v>
                </c:pt>
                <c:pt idx="2125">
                  <c:v>0.89742507387083204</c:v>
                </c:pt>
                <c:pt idx="2126">
                  <c:v>0.89784719290839998</c:v>
                </c:pt>
                <c:pt idx="2127">
                  <c:v>0.89826931194596904</c:v>
                </c:pt>
                <c:pt idx="2128">
                  <c:v>0.89869143098353799</c:v>
                </c:pt>
                <c:pt idx="2129">
                  <c:v>0.89911355002110604</c:v>
                </c:pt>
                <c:pt idx="2130">
                  <c:v>0.89953566905867499</c:v>
                </c:pt>
                <c:pt idx="2131">
                  <c:v>0.89995778809624305</c:v>
                </c:pt>
                <c:pt idx="2132">
                  <c:v>0.900379907133812</c:v>
                </c:pt>
                <c:pt idx="2133">
                  <c:v>0.90080202617138005</c:v>
                </c:pt>
                <c:pt idx="2134">
                  <c:v>0.901224145208949</c:v>
                </c:pt>
                <c:pt idx="2135">
                  <c:v>0.90164626424651795</c:v>
                </c:pt>
                <c:pt idx="2136">
                  <c:v>0.90206838328408601</c:v>
                </c:pt>
                <c:pt idx="2137">
                  <c:v>0.90249050232165495</c:v>
                </c:pt>
                <c:pt idx="2138">
                  <c:v>0.90291262135922301</c:v>
                </c:pt>
                <c:pt idx="2139">
                  <c:v>0.90333474039679196</c:v>
                </c:pt>
                <c:pt idx="2140">
                  <c:v>0.90375685943436102</c:v>
                </c:pt>
                <c:pt idx="2141">
                  <c:v>0.90417897847192896</c:v>
                </c:pt>
                <c:pt idx="2142">
                  <c:v>0.90460109750949802</c:v>
                </c:pt>
                <c:pt idx="2143">
                  <c:v>0.90502321654706597</c:v>
                </c:pt>
                <c:pt idx="2144">
                  <c:v>0.90544533558463502</c:v>
                </c:pt>
                <c:pt idx="2145">
                  <c:v>0.90586745462220297</c:v>
                </c:pt>
                <c:pt idx="2146">
                  <c:v>0.90628957365977203</c:v>
                </c:pt>
                <c:pt idx="2147">
                  <c:v>0.90671169269734098</c:v>
                </c:pt>
                <c:pt idx="2148">
                  <c:v>0.90713381173490903</c:v>
                </c:pt>
                <c:pt idx="2149">
                  <c:v>0.90755593077247798</c:v>
                </c:pt>
                <c:pt idx="2150">
                  <c:v>0.90797804981004604</c:v>
                </c:pt>
                <c:pt idx="2151">
                  <c:v>0.90840016884761499</c:v>
                </c:pt>
                <c:pt idx="2152">
                  <c:v>0.90882228788518404</c:v>
                </c:pt>
                <c:pt idx="2153">
                  <c:v>0.90924440692275199</c:v>
                </c:pt>
                <c:pt idx="2154">
                  <c:v>0.90966652596032105</c:v>
                </c:pt>
                <c:pt idx="2155">
                  <c:v>0.910088644997889</c:v>
                </c:pt>
                <c:pt idx="2156">
                  <c:v>0.91051076403545805</c:v>
                </c:pt>
                <c:pt idx="2157">
                  <c:v>0.910932883073027</c:v>
                </c:pt>
                <c:pt idx="2158">
                  <c:v>0.91135500211059495</c:v>
                </c:pt>
                <c:pt idx="2159">
                  <c:v>0.911777121148164</c:v>
                </c:pt>
                <c:pt idx="2160">
                  <c:v>0.91219924018573195</c:v>
                </c:pt>
                <c:pt idx="2161">
                  <c:v>0.91262135922330101</c:v>
                </c:pt>
                <c:pt idx="2162">
                  <c:v>0.91304347826086996</c:v>
                </c:pt>
                <c:pt idx="2163">
                  <c:v>0.91346559729843801</c:v>
                </c:pt>
                <c:pt idx="2164">
                  <c:v>0.91388771633600696</c:v>
                </c:pt>
                <c:pt idx="2165">
                  <c:v>0.91430983537357602</c:v>
                </c:pt>
                <c:pt idx="2166">
                  <c:v>0.91473195441114397</c:v>
                </c:pt>
                <c:pt idx="2167">
                  <c:v>0.91515407344871302</c:v>
                </c:pt>
                <c:pt idx="2168">
                  <c:v>0.91557619248628097</c:v>
                </c:pt>
                <c:pt idx="2169">
                  <c:v>0.91599831152385003</c:v>
                </c:pt>
                <c:pt idx="2170">
                  <c:v>0.91642043056141798</c:v>
                </c:pt>
                <c:pt idx="2171">
                  <c:v>0.91684254959898703</c:v>
                </c:pt>
                <c:pt idx="2172">
                  <c:v>0.91726466863655598</c:v>
                </c:pt>
                <c:pt idx="2173">
                  <c:v>0.91768678767412404</c:v>
                </c:pt>
                <c:pt idx="2174">
                  <c:v>0.91810890671169298</c:v>
                </c:pt>
                <c:pt idx="2175">
                  <c:v>0.91853102574926104</c:v>
                </c:pt>
                <c:pt idx="2176">
                  <c:v>0.91895314478682999</c:v>
                </c:pt>
                <c:pt idx="2177">
                  <c:v>0.91937526382439905</c:v>
                </c:pt>
                <c:pt idx="2178">
                  <c:v>0.91979738286196699</c:v>
                </c:pt>
                <c:pt idx="2179">
                  <c:v>0.92021950189953605</c:v>
                </c:pt>
                <c:pt idx="2180">
                  <c:v>0.920641620937104</c:v>
                </c:pt>
                <c:pt idx="2181">
                  <c:v>0.92106373997467295</c:v>
                </c:pt>
                <c:pt idx="2182">
                  <c:v>0.921485859012241</c:v>
                </c:pt>
                <c:pt idx="2183">
                  <c:v>0.92190797804980995</c:v>
                </c:pt>
                <c:pt idx="2184">
                  <c:v>0.92233009708737901</c:v>
                </c:pt>
                <c:pt idx="2185">
                  <c:v>0.92275221612494696</c:v>
                </c:pt>
                <c:pt idx="2186">
                  <c:v>0.92317433516251601</c:v>
                </c:pt>
                <c:pt idx="2187">
                  <c:v>0.92359645420008396</c:v>
                </c:pt>
                <c:pt idx="2188">
                  <c:v>0.92401857323765302</c:v>
                </c:pt>
                <c:pt idx="2189">
                  <c:v>0.92444069227522196</c:v>
                </c:pt>
                <c:pt idx="2190">
                  <c:v>0.92486281131279002</c:v>
                </c:pt>
                <c:pt idx="2191">
                  <c:v>0.92528493035035897</c:v>
                </c:pt>
                <c:pt idx="2192">
                  <c:v>0.92570704938792703</c:v>
                </c:pt>
                <c:pt idx="2193">
                  <c:v>0.92612916842549597</c:v>
                </c:pt>
                <c:pt idx="2194">
                  <c:v>0.92655128746306503</c:v>
                </c:pt>
                <c:pt idx="2195">
                  <c:v>0.92697340650063298</c:v>
                </c:pt>
                <c:pt idx="2196">
                  <c:v>0.92739552553820204</c:v>
                </c:pt>
                <c:pt idx="2197">
                  <c:v>0.92781764457576998</c:v>
                </c:pt>
                <c:pt idx="2198">
                  <c:v>0.92823976361333904</c:v>
                </c:pt>
                <c:pt idx="2199">
                  <c:v>0.92866188265090799</c:v>
                </c:pt>
                <c:pt idx="2200">
                  <c:v>0.92908400168847605</c:v>
                </c:pt>
                <c:pt idx="2201">
                  <c:v>0.92950612072604499</c:v>
                </c:pt>
                <c:pt idx="2202">
                  <c:v>0.92992823976361305</c:v>
                </c:pt>
                <c:pt idx="2203">
                  <c:v>0.930350358801182</c:v>
                </c:pt>
                <c:pt idx="2204">
                  <c:v>0.93077247783875094</c:v>
                </c:pt>
                <c:pt idx="2205">
                  <c:v>0.931194596876319</c:v>
                </c:pt>
                <c:pt idx="2206">
                  <c:v>0.93161671591388795</c:v>
                </c:pt>
                <c:pt idx="2207">
                  <c:v>0.93203883495145601</c:v>
                </c:pt>
                <c:pt idx="2208">
                  <c:v>0.93246095398902495</c:v>
                </c:pt>
                <c:pt idx="2209">
                  <c:v>0.93288307302659401</c:v>
                </c:pt>
                <c:pt idx="2210">
                  <c:v>0.93330519206416196</c:v>
                </c:pt>
                <c:pt idx="2211">
                  <c:v>0.93372731110173102</c:v>
                </c:pt>
                <c:pt idx="2212">
                  <c:v>0.93414943013929896</c:v>
                </c:pt>
                <c:pt idx="2213">
                  <c:v>0.93457154917686802</c:v>
                </c:pt>
                <c:pt idx="2214">
                  <c:v>0.93499366821443697</c:v>
                </c:pt>
                <c:pt idx="2215">
                  <c:v>0.93541578725200503</c:v>
                </c:pt>
                <c:pt idx="2216">
                  <c:v>0.93583790628957397</c:v>
                </c:pt>
                <c:pt idx="2217">
                  <c:v>0.93626002532714203</c:v>
                </c:pt>
                <c:pt idx="2218">
                  <c:v>0.93668214436471098</c:v>
                </c:pt>
                <c:pt idx="2219">
                  <c:v>0.93710426340228004</c:v>
                </c:pt>
                <c:pt idx="2220">
                  <c:v>0.93752638243984798</c:v>
                </c:pt>
                <c:pt idx="2221">
                  <c:v>0.93794850147741704</c:v>
                </c:pt>
                <c:pt idx="2222">
                  <c:v>0.93837062051498499</c:v>
                </c:pt>
                <c:pt idx="2223">
                  <c:v>0.93879273955255405</c:v>
                </c:pt>
                <c:pt idx="2224">
                  <c:v>0.93921485859012299</c:v>
                </c:pt>
                <c:pt idx="2225">
                  <c:v>0.93963697762769105</c:v>
                </c:pt>
                <c:pt idx="2226">
                  <c:v>0.94005909666526</c:v>
                </c:pt>
                <c:pt idx="2227">
                  <c:v>0.94048121570282806</c:v>
                </c:pt>
                <c:pt idx="2228">
                  <c:v>0.940903334740397</c:v>
                </c:pt>
                <c:pt idx="2229">
                  <c:v>0.94132545377796495</c:v>
                </c:pt>
                <c:pt idx="2230">
                  <c:v>0.94174757281553401</c:v>
                </c:pt>
                <c:pt idx="2231">
                  <c:v>0.94216969185310295</c:v>
                </c:pt>
                <c:pt idx="2232">
                  <c:v>0.94259181089067101</c:v>
                </c:pt>
                <c:pt idx="2233">
                  <c:v>0.94301392992823896</c:v>
                </c:pt>
                <c:pt idx="2234">
                  <c:v>0.94343604896580802</c:v>
                </c:pt>
                <c:pt idx="2235">
                  <c:v>0.94385816800337696</c:v>
                </c:pt>
                <c:pt idx="2236">
                  <c:v>0.94428028704094602</c:v>
                </c:pt>
                <c:pt idx="2237">
                  <c:v>0.94470240607851397</c:v>
                </c:pt>
                <c:pt idx="2238">
                  <c:v>0.94512452511608303</c:v>
                </c:pt>
                <c:pt idx="2239">
                  <c:v>0.94554664415365097</c:v>
                </c:pt>
                <c:pt idx="2240">
                  <c:v>0.94596876319122003</c:v>
                </c:pt>
                <c:pt idx="2241">
                  <c:v>0.94639088222878898</c:v>
                </c:pt>
                <c:pt idx="2242">
                  <c:v>0.94681300126635703</c:v>
                </c:pt>
                <c:pt idx="2243">
                  <c:v>0.94723512030392598</c:v>
                </c:pt>
                <c:pt idx="2244">
                  <c:v>0.94765723934149404</c:v>
                </c:pt>
                <c:pt idx="2245">
                  <c:v>0.94807935837906299</c:v>
                </c:pt>
                <c:pt idx="2246">
                  <c:v>0.94850147741663204</c:v>
                </c:pt>
                <c:pt idx="2247">
                  <c:v>0.94892359645419999</c:v>
                </c:pt>
                <c:pt idx="2248">
                  <c:v>0.94934571549176905</c:v>
                </c:pt>
                <c:pt idx="2249">
                  <c:v>0.949767834529337</c:v>
                </c:pt>
                <c:pt idx="2250">
                  <c:v>0.95018995356690605</c:v>
                </c:pt>
                <c:pt idx="2251">
                  <c:v>0.950612072604475</c:v>
                </c:pt>
                <c:pt idx="2252">
                  <c:v>0.95103419164204295</c:v>
                </c:pt>
                <c:pt idx="2253">
                  <c:v>0.95145631067961201</c:v>
                </c:pt>
                <c:pt idx="2254">
                  <c:v>0.95187842971717995</c:v>
                </c:pt>
                <c:pt idx="2255">
                  <c:v>0.95230054875474901</c:v>
                </c:pt>
                <c:pt idx="2256">
                  <c:v>0.95272266779231696</c:v>
                </c:pt>
                <c:pt idx="2257">
                  <c:v>0.95314478682988601</c:v>
                </c:pt>
                <c:pt idx="2258">
                  <c:v>0.95356690586745396</c:v>
                </c:pt>
                <c:pt idx="2259">
                  <c:v>0.95398902490502302</c:v>
                </c:pt>
                <c:pt idx="2260">
                  <c:v>0.95441114394259197</c:v>
                </c:pt>
                <c:pt idx="2261">
                  <c:v>0.95483326298016002</c:v>
                </c:pt>
                <c:pt idx="2262">
                  <c:v>0.95525538201772897</c:v>
                </c:pt>
                <c:pt idx="2263">
                  <c:v>0.95567750105529803</c:v>
                </c:pt>
                <c:pt idx="2264">
                  <c:v>0.95609962009286598</c:v>
                </c:pt>
                <c:pt idx="2265">
                  <c:v>0.95652173913043503</c:v>
                </c:pt>
                <c:pt idx="2266">
                  <c:v>0.95694385816800398</c:v>
                </c:pt>
                <c:pt idx="2267">
                  <c:v>0.95736597720557204</c:v>
                </c:pt>
                <c:pt idx="2268">
                  <c:v>0.95778809624314099</c:v>
                </c:pt>
                <c:pt idx="2269">
                  <c:v>0.95821021528070904</c:v>
                </c:pt>
                <c:pt idx="2270">
                  <c:v>0.95863233431827799</c:v>
                </c:pt>
                <c:pt idx="2271">
                  <c:v>0.95905445335584705</c:v>
                </c:pt>
                <c:pt idx="2272">
                  <c:v>0.95947657239341499</c:v>
                </c:pt>
                <c:pt idx="2273">
                  <c:v>0.95989869143098405</c:v>
                </c:pt>
                <c:pt idx="2274">
                  <c:v>0.960320810468552</c:v>
                </c:pt>
                <c:pt idx="2275">
                  <c:v>0.96074292950612095</c:v>
                </c:pt>
                <c:pt idx="2276">
                  <c:v>0.961165048543689</c:v>
                </c:pt>
                <c:pt idx="2277">
                  <c:v>0.96158716758125795</c:v>
                </c:pt>
                <c:pt idx="2278">
                  <c:v>0.96200928661882701</c:v>
                </c:pt>
                <c:pt idx="2279">
                  <c:v>0.96243140565639496</c:v>
                </c:pt>
                <c:pt idx="2280">
                  <c:v>0.96285352469396401</c:v>
                </c:pt>
                <c:pt idx="2281">
                  <c:v>0.96327564373153196</c:v>
                </c:pt>
                <c:pt idx="2282">
                  <c:v>0.96369776276910102</c:v>
                </c:pt>
                <c:pt idx="2283">
                  <c:v>0.96411988180666897</c:v>
                </c:pt>
                <c:pt idx="2284">
                  <c:v>0.96454200084423802</c:v>
                </c:pt>
                <c:pt idx="2285">
                  <c:v>0.96496411988180597</c:v>
                </c:pt>
                <c:pt idx="2286">
                  <c:v>0.96538623891937503</c:v>
                </c:pt>
                <c:pt idx="2287">
                  <c:v>0.96580835795694397</c:v>
                </c:pt>
                <c:pt idx="2288">
                  <c:v>0.96623047699451303</c:v>
                </c:pt>
                <c:pt idx="2289">
                  <c:v>0.96665259603208098</c:v>
                </c:pt>
                <c:pt idx="2290">
                  <c:v>0.96707471506965004</c:v>
                </c:pt>
                <c:pt idx="2291">
                  <c:v>0.96749683410721798</c:v>
                </c:pt>
                <c:pt idx="2292">
                  <c:v>0.96791895314478704</c:v>
                </c:pt>
                <c:pt idx="2293">
                  <c:v>0.96834107218235599</c:v>
                </c:pt>
                <c:pt idx="2294">
                  <c:v>0.96876319121992405</c:v>
                </c:pt>
                <c:pt idx="2295">
                  <c:v>0.96918531025749299</c:v>
                </c:pt>
                <c:pt idx="2296">
                  <c:v>0.96960742929506105</c:v>
                </c:pt>
                <c:pt idx="2297">
                  <c:v>0.97002954833263</c:v>
                </c:pt>
                <c:pt idx="2298">
                  <c:v>0.97045166737019795</c:v>
                </c:pt>
                <c:pt idx="2299">
                  <c:v>0.970873786407767</c:v>
                </c:pt>
                <c:pt idx="2300">
                  <c:v>0.97129590544533495</c:v>
                </c:pt>
                <c:pt idx="2301">
                  <c:v>0.97171802448290401</c:v>
                </c:pt>
                <c:pt idx="2302">
                  <c:v>0.97214014352047295</c:v>
                </c:pt>
                <c:pt idx="2303">
                  <c:v>0.97256226255804101</c:v>
                </c:pt>
                <c:pt idx="2304">
                  <c:v>0.97298438159560996</c:v>
                </c:pt>
                <c:pt idx="2305">
                  <c:v>0.97340650063317902</c:v>
                </c:pt>
                <c:pt idx="2306">
                  <c:v>0.97382861967074696</c:v>
                </c:pt>
                <c:pt idx="2307">
                  <c:v>0.97425073870831602</c:v>
                </c:pt>
                <c:pt idx="2308">
                  <c:v>0.97467285774588397</c:v>
                </c:pt>
                <c:pt idx="2309">
                  <c:v>0.97509497678345303</c:v>
                </c:pt>
                <c:pt idx="2310">
                  <c:v>0.97551709582102097</c:v>
                </c:pt>
                <c:pt idx="2311">
                  <c:v>0.97593921485859003</c:v>
                </c:pt>
                <c:pt idx="2312">
                  <c:v>0.97636133389615898</c:v>
                </c:pt>
                <c:pt idx="2313">
                  <c:v>0.97678345293372704</c:v>
                </c:pt>
                <c:pt idx="2314">
                  <c:v>0.97720557197129598</c:v>
                </c:pt>
                <c:pt idx="2315">
                  <c:v>0.97762769100886504</c:v>
                </c:pt>
                <c:pt idx="2316">
                  <c:v>0.97804981004643299</c:v>
                </c:pt>
                <c:pt idx="2317">
                  <c:v>0.97847192908400205</c:v>
                </c:pt>
                <c:pt idx="2318">
                  <c:v>0.97889404812156999</c:v>
                </c:pt>
                <c:pt idx="2319">
                  <c:v>0.97931616715913905</c:v>
                </c:pt>
                <c:pt idx="2320">
                  <c:v>0.979738286196707</c:v>
                </c:pt>
                <c:pt idx="2321">
                  <c:v>0.98016040523427606</c:v>
                </c:pt>
                <c:pt idx="2322">
                  <c:v>0.980582524271844</c:v>
                </c:pt>
                <c:pt idx="2323">
                  <c:v>0.98100464330941295</c:v>
                </c:pt>
                <c:pt idx="2324">
                  <c:v>0.98142676234698201</c:v>
                </c:pt>
                <c:pt idx="2325">
                  <c:v>0.98184888138454995</c:v>
                </c:pt>
                <c:pt idx="2326">
                  <c:v>0.98227100042211901</c:v>
                </c:pt>
                <c:pt idx="2327">
                  <c:v>0.98269311945968796</c:v>
                </c:pt>
                <c:pt idx="2328">
                  <c:v>0.98311523849725602</c:v>
                </c:pt>
                <c:pt idx="2329">
                  <c:v>0.98353735753482496</c:v>
                </c:pt>
                <c:pt idx="2330">
                  <c:v>0.98395947657239402</c:v>
                </c:pt>
                <c:pt idx="2331">
                  <c:v>0.98438159560996197</c:v>
                </c:pt>
                <c:pt idx="2332">
                  <c:v>0.98480371464753103</c:v>
                </c:pt>
                <c:pt idx="2333">
                  <c:v>0.98522583368509897</c:v>
                </c:pt>
                <c:pt idx="2334">
                  <c:v>0.98564795272266803</c:v>
                </c:pt>
                <c:pt idx="2335">
                  <c:v>0.98607007176023598</c:v>
                </c:pt>
                <c:pt idx="2336">
                  <c:v>0.98649219079780504</c:v>
                </c:pt>
                <c:pt idx="2337">
                  <c:v>0.98691430983537298</c:v>
                </c:pt>
                <c:pt idx="2338">
                  <c:v>0.98733642887294204</c:v>
                </c:pt>
                <c:pt idx="2339">
                  <c:v>0.98775854791051099</c:v>
                </c:pt>
                <c:pt idx="2340">
                  <c:v>0.98818066694807905</c:v>
                </c:pt>
                <c:pt idx="2341">
                  <c:v>0.98860278598564799</c:v>
                </c:pt>
                <c:pt idx="2342">
                  <c:v>0.98902490502321605</c:v>
                </c:pt>
                <c:pt idx="2343">
                  <c:v>0.989447024060785</c:v>
                </c:pt>
                <c:pt idx="2344">
                  <c:v>0.98986914309835405</c:v>
                </c:pt>
                <c:pt idx="2345">
                  <c:v>0.990291262135922</c:v>
                </c:pt>
                <c:pt idx="2346">
                  <c:v>0.99071338117349095</c:v>
                </c:pt>
                <c:pt idx="2347">
                  <c:v>0.99113550021106001</c:v>
                </c:pt>
                <c:pt idx="2348">
                  <c:v>0.99155761924862795</c:v>
                </c:pt>
                <c:pt idx="2349">
                  <c:v>0.99197973828619701</c:v>
                </c:pt>
                <c:pt idx="2350">
                  <c:v>0.99240185732376496</c:v>
                </c:pt>
                <c:pt idx="2351">
                  <c:v>0.99282397636133402</c:v>
                </c:pt>
                <c:pt idx="2352">
                  <c:v>0.99324609539890196</c:v>
                </c:pt>
                <c:pt idx="2353">
                  <c:v>0.99366821443647102</c:v>
                </c:pt>
                <c:pt idx="2354">
                  <c:v>0.99409033347403997</c:v>
                </c:pt>
                <c:pt idx="2355">
                  <c:v>0.99451245251160802</c:v>
                </c:pt>
                <c:pt idx="2356">
                  <c:v>0.99493457154917697</c:v>
                </c:pt>
                <c:pt idx="2357">
                  <c:v>0.99535669058674503</c:v>
                </c:pt>
                <c:pt idx="2358">
                  <c:v>0.99577880962431398</c:v>
                </c:pt>
                <c:pt idx="2359">
                  <c:v>0.99620092866188303</c:v>
                </c:pt>
                <c:pt idx="2360">
                  <c:v>0.99662304769945098</c:v>
                </c:pt>
                <c:pt idx="2361">
                  <c:v>0.99704516673702004</c:v>
                </c:pt>
                <c:pt idx="2362">
                  <c:v>0.99746728577458799</c:v>
                </c:pt>
                <c:pt idx="2363">
                  <c:v>0.99788940481215704</c:v>
                </c:pt>
                <c:pt idx="2364">
                  <c:v>0.99831152384972499</c:v>
                </c:pt>
                <c:pt idx="2365">
                  <c:v>0.99873364288729405</c:v>
                </c:pt>
                <c:pt idx="2366">
                  <c:v>0.999155761924863</c:v>
                </c:pt>
                <c:pt idx="2367">
                  <c:v>0.99957788096243105</c:v>
                </c:pt>
                <c:pt idx="2368">
                  <c:v>1</c:v>
                </c:pt>
              </c:numCache>
            </c:numRef>
          </c:cat>
          <c:val>
            <c:numRef>
              <c:f>'All data'!$F$4:$F$2372</c:f>
              <c:numCache>
                <c:formatCode>General</c:formatCode>
                <c:ptCount val="2369"/>
                <c:pt idx="0">
                  <c:v>1.9300000000000001E-2</c:v>
                </c:pt>
                <c:pt idx="1">
                  <c:v>2.6599999999999999E-2</c:v>
                </c:pt>
                <c:pt idx="2">
                  <c:v>2.7099999999999999E-2</c:v>
                </c:pt>
                <c:pt idx="3">
                  <c:v>4.2799999999999998E-2</c:v>
                </c:pt>
                <c:pt idx="4">
                  <c:v>4.8399999999999999E-2</c:v>
                </c:pt>
                <c:pt idx="5">
                  <c:v>4.9000000000000002E-2</c:v>
                </c:pt>
                <c:pt idx="6">
                  <c:v>4.9599999999999998E-2</c:v>
                </c:pt>
                <c:pt idx="7">
                  <c:v>5.4300000000000001E-2</c:v>
                </c:pt>
                <c:pt idx="8">
                  <c:v>5.4899999999999997E-2</c:v>
                </c:pt>
                <c:pt idx="9">
                  <c:v>5.6000000000000001E-2</c:v>
                </c:pt>
                <c:pt idx="10">
                  <c:v>5.7599999999999998E-2</c:v>
                </c:pt>
                <c:pt idx="11">
                  <c:v>5.7799999999999997E-2</c:v>
                </c:pt>
                <c:pt idx="12">
                  <c:v>5.8000000000000003E-2</c:v>
                </c:pt>
                <c:pt idx="13">
                  <c:v>6.1100000000000002E-2</c:v>
                </c:pt>
                <c:pt idx="14">
                  <c:v>6.2899999999999998E-2</c:v>
                </c:pt>
                <c:pt idx="15">
                  <c:v>6.3100000000000003E-2</c:v>
                </c:pt>
                <c:pt idx="16">
                  <c:v>6.3399999999999998E-2</c:v>
                </c:pt>
                <c:pt idx="17">
                  <c:v>6.4699999999999994E-2</c:v>
                </c:pt>
                <c:pt idx="18">
                  <c:v>6.4899999999999999E-2</c:v>
                </c:pt>
                <c:pt idx="19">
                  <c:v>6.6799999999999998E-2</c:v>
                </c:pt>
                <c:pt idx="20">
                  <c:v>6.7299999999999999E-2</c:v>
                </c:pt>
                <c:pt idx="21">
                  <c:v>6.8500000000000005E-2</c:v>
                </c:pt>
                <c:pt idx="22">
                  <c:v>7.0800000000000002E-2</c:v>
                </c:pt>
                <c:pt idx="23">
                  <c:v>7.22E-2</c:v>
                </c:pt>
                <c:pt idx="24">
                  <c:v>7.5499999999999998E-2</c:v>
                </c:pt>
                <c:pt idx="25">
                  <c:v>7.6200000000000004E-2</c:v>
                </c:pt>
                <c:pt idx="26">
                  <c:v>7.6700000000000004E-2</c:v>
                </c:pt>
                <c:pt idx="27">
                  <c:v>7.8200000000000006E-2</c:v>
                </c:pt>
                <c:pt idx="28">
                  <c:v>7.9000000000000001E-2</c:v>
                </c:pt>
                <c:pt idx="29">
                  <c:v>8.2600000000000007E-2</c:v>
                </c:pt>
                <c:pt idx="30">
                  <c:v>8.4000000000000005E-2</c:v>
                </c:pt>
                <c:pt idx="31">
                  <c:v>8.4199999999999997E-2</c:v>
                </c:pt>
                <c:pt idx="32">
                  <c:v>8.5300000000000001E-2</c:v>
                </c:pt>
                <c:pt idx="33">
                  <c:v>8.7499999999999994E-2</c:v>
                </c:pt>
                <c:pt idx="34">
                  <c:v>8.7599999999999997E-2</c:v>
                </c:pt>
                <c:pt idx="35">
                  <c:v>8.7800000000000003E-2</c:v>
                </c:pt>
                <c:pt idx="36">
                  <c:v>8.8499999999999995E-2</c:v>
                </c:pt>
                <c:pt idx="37">
                  <c:v>8.9499999999999996E-2</c:v>
                </c:pt>
                <c:pt idx="38">
                  <c:v>9.1399999999999995E-2</c:v>
                </c:pt>
                <c:pt idx="39">
                  <c:v>9.2399999999999996E-2</c:v>
                </c:pt>
                <c:pt idx="40">
                  <c:v>9.4100000000000003E-2</c:v>
                </c:pt>
                <c:pt idx="41">
                  <c:v>9.5200000000000007E-2</c:v>
                </c:pt>
                <c:pt idx="42">
                  <c:v>9.6500000000000002E-2</c:v>
                </c:pt>
                <c:pt idx="43">
                  <c:v>9.7600000000000006E-2</c:v>
                </c:pt>
                <c:pt idx="44">
                  <c:v>9.9299999999999999E-2</c:v>
                </c:pt>
                <c:pt idx="45">
                  <c:v>9.9599999999999994E-2</c:v>
                </c:pt>
                <c:pt idx="46">
                  <c:v>0.1002</c:v>
                </c:pt>
                <c:pt idx="47">
                  <c:v>0.1004</c:v>
                </c:pt>
                <c:pt idx="48">
                  <c:v>0.10050000000000001</c:v>
                </c:pt>
                <c:pt idx="49">
                  <c:v>0.1013</c:v>
                </c:pt>
                <c:pt idx="50">
                  <c:v>0.10340000000000001</c:v>
                </c:pt>
                <c:pt idx="51">
                  <c:v>0.10580000000000001</c:v>
                </c:pt>
                <c:pt idx="52">
                  <c:v>0.10639999999999999</c:v>
                </c:pt>
                <c:pt idx="53">
                  <c:v>0.1113</c:v>
                </c:pt>
                <c:pt idx="54">
                  <c:v>0.11210000000000001</c:v>
                </c:pt>
                <c:pt idx="55">
                  <c:v>0.11260000000000001</c:v>
                </c:pt>
                <c:pt idx="56">
                  <c:v>0.1129</c:v>
                </c:pt>
                <c:pt idx="57">
                  <c:v>0.1137</c:v>
                </c:pt>
                <c:pt idx="58">
                  <c:v>0.1137</c:v>
                </c:pt>
                <c:pt idx="59">
                  <c:v>0.1168</c:v>
                </c:pt>
                <c:pt idx="60">
                  <c:v>0.1178</c:v>
                </c:pt>
                <c:pt idx="61">
                  <c:v>0.1201</c:v>
                </c:pt>
                <c:pt idx="62">
                  <c:v>0.1202</c:v>
                </c:pt>
                <c:pt idx="63">
                  <c:v>0.1203</c:v>
                </c:pt>
                <c:pt idx="64">
                  <c:v>0.1216</c:v>
                </c:pt>
                <c:pt idx="65">
                  <c:v>0.1222</c:v>
                </c:pt>
                <c:pt idx="66">
                  <c:v>0.12280000000000001</c:v>
                </c:pt>
                <c:pt idx="67">
                  <c:v>0.12280000000000001</c:v>
                </c:pt>
                <c:pt idx="68">
                  <c:v>0.1235</c:v>
                </c:pt>
                <c:pt idx="69">
                  <c:v>0.12759999999999999</c:v>
                </c:pt>
                <c:pt idx="70">
                  <c:v>0.12759999999999999</c:v>
                </c:pt>
                <c:pt idx="71">
                  <c:v>0.1278</c:v>
                </c:pt>
                <c:pt idx="72">
                  <c:v>0.1278</c:v>
                </c:pt>
                <c:pt idx="73">
                  <c:v>0.128</c:v>
                </c:pt>
                <c:pt idx="74">
                  <c:v>0.13009999999999999</c:v>
                </c:pt>
                <c:pt idx="75">
                  <c:v>0.13070000000000001</c:v>
                </c:pt>
                <c:pt idx="76">
                  <c:v>0.13109999999999999</c:v>
                </c:pt>
                <c:pt idx="77">
                  <c:v>0.13289999999999999</c:v>
                </c:pt>
                <c:pt idx="78">
                  <c:v>0.1331</c:v>
                </c:pt>
                <c:pt idx="79">
                  <c:v>0.1333</c:v>
                </c:pt>
                <c:pt idx="80">
                  <c:v>0.13350000000000001</c:v>
                </c:pt>
                <c:pt idx="81">
                  <c:v>0.13420000000000001</c:v>
                </c:pt>
                <c:pt idx="82">
                  <c:v>0.13550000000000001</c:v>
                </c:pt>
                <c:pt idx="83">
                  <c:v>0.13589999999999999</c:v>
                </c:pt>
                <c:pt idx="84">
                  <c:v>0.13650000000000001</c:v>
                </c:pt>
                <c:pt idx="85">
                  <c:v>0.1366</c:v>
                </c:pt>
                <c:pt idx="86">
                  <c:v>0.13689999999999999</c:v>
                </c:pt>
                <c:pt idx="87">
                  <c:v>0.13739999999999999</c:v>
                </c:pt>
                <c:pt idx="88">
                  <c:v>0.13739999999999999</c:v>
                </c:pt>
                <c:pt idx="89">
                  <c:v>0.14069999999999999</c:v>
                </c:pt>
                <c:pt idx="90">
                  <c:v>0.14130000000000001</c:v>
                </c:pt>
                <c:pt idx="91">
                  <c:v>0.14130000000000001</c:v>
                </c:pt>
                <c:pt idx="92">
                  <c:v>0.1429</c:v>
                </c:pt>
                <c:pt idx="93">
                  <c:v>0.14299999999999999</c:v>
                </c:pt>
                <c:pt idx="94">
                  <c:v>0.14299999999999999</c:v>
                </c:pt>
                <c:pt idx="95">
                  <c:v>0.1434</c:v>
                </c:pt>
                <c:pt idx="96">
                  <c:v>0.14510000000000001</c:v>
                </c:pt>
                <c:pt idx="97">
                  <c:v>0.1452</c:v>
                </c:pt>
                <c:pt idx="98">
                  <c:v>0.14549999999999999</c:v>
                </c:pt>
                <c:pt idx="99">
                  <c:v>0.14610000000000001</c:v>
                </c:pt>
                <c:pt idx="100">
                  <c:v>0.14630000000000001</c:v>
                </c:pt>
                <c:pt idx="101">
                  <c:v>0.14660000000000001</c:v>
                </c:pt>
                <c:pt idx="102">
                  <c:v>0.1467</c:v>
                </c:pt>
                <c:pt idx="103">
                  <c:v>0.1469</c:v>
                </c:pt>
                <c:pt idx="104">
                  <c:v>0.1477</c:v>
                </c:pt>
                <c:pt idx="105">
                  <c:v>0.1482</c:v>
                </c:pt>
                <c:pt idx="106">
                  <c:v>0.14829999999999999</c:v>
                </c:pt>
                <c:pt idx="107">
                  <c:v>0.1487</c:v>
                </c:pt>
                <c:pt idx="108">
                  <c:v>0.14960000000000001</c:v>
                </c:pt>
                <c:pt idx="109">
                  <c:v>0.1497</c:v>
                </c:pt>
                <c:pt idx="110">
                  <c:v>0.151</c:v>
                </c:pt>
                <c:pt idx="111">
                  <c:v>0.1527</c:v>
                </c:pt>
                <c:pt idx="112">
                  <c:v>0.153</c:v>
                </c:pt>
                <c:pt idx="113">
                  <c:v>0.15379999999999999</c:v>
                </c:pt>
                <c:pt idx="114">
                  <c:v>0.15570000000000001</c:v>
                </c:pt>
                <c:pt idx="115">
                  <c:v>0.15579999999999999</c:v>
                </c:pt>
                <c:pt idx="116">
                  <c:v>0.15840000000000001</c:v>
                </c:pt>
                <c:pt idx="117">
                  <c:v>0.16009999999999999</c:v>
                </c:pt>
                <c:pt idx="118">
                  <c:v>0.16009999999999999</c:v>
                </c:pt>
                <c:pt idx="119">
                  <c:v>0.16009999999999999</c:v>
                </c:pt>
                <c:pt idx="120">
                  <c:v>0.16089999999999999</c:v>
                </c:pt>
                <c:pt idx="121">
                  <c:v>0.16159999999999999</c:v>
                </c:pt>
                <c:pt idx="122">
                  <c:v>0.16259999999999999</c:v>
                </c:pt>
                <c:pt idx="123">
                  <c:v>0.16470000000000001</c:v>
                </c:pt>
                <c:pt idx="124">
                  <c:v>0.16500000000000001</c:v>
                </c:pt>
                <c:pt idx="125">
                  <c:v>0.16600000000000001</c:v>
                </c:pt>
                <c:pt idx="126">
                  <c:v>0.16650000000000001</c:v>
                </c:pt>
                <c:pt idx="127">
                  <c:v>0.1666</c:v>
                </c:pt>
                <c:pt idx="128">
                  <c:v>0.16689999999999999</c:v>
                </c:pt>
                <c:pt idx="129">
                  <c:v>0.16900000000000001</c:v>
                </c:pt>
                <c:pt idx="130">
                  <c:v>0.16950000000000001</c:v>
                </c:pt>
                <c:pt idx="131">
                  <c:v>0.17</c:v>
                </c:pt>
                <c:pt idx="132">
                  <c:v>0.1704</c:v>
                </c:pt>
                <c:pt idx="133">
                  <c:v>0.17069999999999999</c:v>
                </c:pt>
                <c:pt idx="134">
                  <c:v>0.17100000000000001</c:v>
                </c:pt>
                <c:pt idx="135">
                  <c:v>0.17169999999999999</c:v>
                </c:pt>
                <c:pt idx="136">
                  <c:v>0.1719</c:v>
                </c:pt>
                <c:pt idx="137">
                  <c:v>0.17280000000000001</c:v>
                </c:pt>
                <c:pt idx="138">
                  <c:v>0.17380000000000001</c:v>
                </c:pt>
                <c:pt idx="139">
                  <c:v>0.17430000000000001</c:v>
                </c:pt>
                <c:pt idx="140">
                  <c:v>0.17510000000000001</c:v>
                </c:pt>
                <c:pt idx="141">
                  <c:v>0.17530000000000001</c:v>
                </c:pt>
                <c:pt idx="142">
                  <c:v>0.17549999999999999</c:v>
                </c:pt>
                <c:pt idx="143">
                  <c:v>0.1757</c:v>
                </c:pt>
                <c:pt idx="144">
                  <c:v>0.17710000000000001</c:v>
                </c:pt>
                <c:pt idx="145">
                  <c:v>0.1774</c:v>
                </c:pt>
                <c:pt idx="146">
                  <c:v>0.17799999999999999</c:v>
                </c:pt>
                <c:pt idx="147">
                  <c:v>0.1782</c:v>
                </c:pt>
                <c:pt idx="148">
                  <c:v>0.17879999999999999</c:v>
                </c:pt>
                <c:pt idx="149">
                  <c:v>0.1794</c:v>
                </c:pt>
                <c:pt idx="150">
                  <c:v>0.18010000000000001</c:v>
                </c:pt>
                <c:pt idx="151">
                  <c:v>0.18140000000000001</c:v>
                </c:pt>
                <c:pt idx="152">
                  <c:v>0.18140000000000001</c:v>
                </c:pt>
                <c:pt idx="153">
                  <c:v>0.18379999999999999</c:v>
                </c:pt>
                <c:pt idx="154">
                  <c:v>0.1852</c:v>
                </c:pt>
                <c:pt idx="155">
                  <c:v>0.1855</c:v>
                </c:pt>
                <c:pt idx="156">
                  <c:v>0.1855</c:v>
                </c:pt>
                <c:pt idx="157">
                  <c:v>0.1855</c:v>
                </c:pt>
                <c:pt idx="158">
                  <c:v>0.1857</c:v>
                </c:pt>
                <c:pt idx="159">
                  <c:v>0.1865</c:v>
                </c:pt>
                <c:pt idx="160">
                  <c:v>0.1867</c:v>
                </c:pt>
                <c:pt idx="161">
                  <c:v>0.18690000000000001</c:v>
                </c:pt>
                <c:pt idx="162">
                  <c:v>0.187</c:v>
                </c:pt>
                <c:pt idx="163">
                  <c:v>0.18720000000000001</c:v>
                </c:pt>
                <c:pt idx="164">
                  <c:v>0.1893</c:v>
                </c:pt>
                <c:pt idx="165">
                  <c:v>0.18970000000000001</c:v>
                </c:pt>
                <c:pt idx="166">
                  <c:v>0.19070000000000001</c:v>
                </c:pt>
                <c:pt idx="167">
                  <c:v>0.19239999999999999</c:v>
                </c:pt>
                <c:pt idx="168">
                  <c:v>0.1928</c:v>
                </c:pt>
                <c:pt idx="169">
                  <c:v>0.19420000000000001</c:v>
                </c:pt>
                <c:pt idx="170">
                  <c:v>0.19500000000000001</c:v>
                </c:pt>
                <c:pt idx="171">
                  <c:v>0.1958</c:v>
                </c:pt>
                <c:pt idx="172">
                  <c:v>0.1961</c:v>
                </c:pt>
                <c:pt idx="173">
                  <c:v>0.1963</c:v>
                </c:pt>
                <c:pt idx="174">
                  <c:v>0.1986</c:v>
                </c:pt>
                <c:pt idx="175">
                  <c:v>0.19980000000000001</c:v>
                </c:pt>
                <c:pt idx="176">
                  <c:v>0.20030000000000001</c:v>
                </c:pt>
                <c:pt idx="177">
                  <c:v>0.20069999999999999</c:v>
                </c:pt>
                <c:pt idx="178">
                  <c:v>0.20130000000000001</c:v>
                </c:pt>
                <c:pt idx="179">
                  <c:v>0.20419999999999999</c:v>
                </c:pt>
                <c:pt idx="180">
                  <c:v>0.20469999999999999</c:v>
                </c:pt>
                <c:pt idx="181">
                  <c:v>0.2051</c:v>
                </c:pt>
                <c:pt idx="182">
                  <c:v>0.20530000000000001</c:v>
                </c:pt>
                <c:pt idx="183">
                  <c:v>0.2054</c:v>
                </c:pt>
                <c:pt idx="184">
                  <c:v>0.20599999999999999</c:v>
                </c:pt>
                <c:pt idx="185">
                  <c:v>0.20599999999999999</c:v>
                </c:pt>
                <c:pt idx="186">
                  <c:v>0.2077</c:v>
                </c:pt>
                <c:pt idx="187">
                  <c:v>0.2087</c:v>
                </c:pt>
                <c:pt idx="188">
                  <c:v>0.2092</c:v>
                </c:pt>
                <c:pt idx="189">
                  <c:v>0.20949999999999999</c:v>
                </c:pt>
                <c:pt idx="190">
                  <c:v>0.21010000000000001</c:v>
                </c:pt>
                <c:pt idx="191">
                  <c:v>0.2107</c:v>
                </c:pt>
                <c:pt idx="192">
                  <c:v>0.2114</c:v>
                </c:pt>
                <c:pt idx="193">
                  <c:v>0.2127</c:v>
                </c:pt>
                <c:pt idx="194">
                  <c:v>0.2132</c:v>
                </c:pt>
                <c:pt idx="195">
                  <c:v>0.21360000000000001</c:v>
                </c:pt>
                <c:pt idx="196">
                  <c:v>0.21429999999999999</c:v>
                </c:pt>
                <c:pt idx="197">
                  <c:v>0.2147</c:v>
                </c:pt>
                <c:pt idx="198">
                  <c:v>0.2147</c:v>
                </c:pt>
                <c:pt idx="199">
                  <c:v>0.21510000000000001</c:v>
                </c:pt>
                <c:pt idx="200">
                  <c:v>0.21529999999999999</c:v>
                </c:pt>
                <c:pt idx="201">
                  <c:v>0.2172</c:v>
                </c:pt>
                <c:pt idx="202">
                  <c:v>0.21809999999999999</c:v>
                </c:pt>
                <c:pt idx="203">
                  <c:v>0.21879999999999999</c:v>
                </c:pt>
                <c:pt idx="204">
                  <c:v>0.219</c:v>
                </c:pt>
                <c:pt idx="205">
                  <c:v>0.22009999999999999</c:v>
                </c:pt>
                <c:pt idx="206">
                  <c:v>0.2203</c:v>
                </c:pt>
                <c:pt idx="207">
                  <c:v>0.22090000000000001</c:v>
                </c:pt>
                <c:pt idx="208">
                  <c:v>0.2213</c:v>
                </c:pt>
                <c:pt idx="209">
                  <c:v>0.2235</c:v>
                </c:pt>
                <c:pt idx="210">
                  <c:v>0.2243</c:v>
                </c:pt>
                <c:pt idx="211">
                  <c:v>0.22450000000000001</c:v>
                </c:pt>
                <c:pt idx="212">
                  <c:v>0.22570000000000001</c:v>
                </c:pt>
                <c:pt idx="213">
                  <c:v>0.22620000000000001</c:v>
                </c:pt>
                <c:pt idx="214">
                  <c:v>0.22670000000000001</c:v>
                </c:pt>
                <c:pt idx="215">
                  <c:v>0.22700000000000001</c:v>
                </c:pt>
                <c:pt idx="216">
                  <c:v>0.22850000000000001</c:v>
                </c:pt>
                <c:pt idx="217">
                  <c:v>0.2293</c:v>
                </c:pt>
                <c:pt idx="218">
                  <c:v>0.23050000000000001</c:v>
                </c:pt>
                <c:pt idx="219">
                  <c:v>0.23169999999999999</c:v>
                </c:pt>
                <c:pt idx="220">
                  <c:v>0.23200000000000001</c:v>
                </c:pt>
                <c:pt idx="221">
                  <c:v>0.23319999999999999</c:v>
                </c:pt>
                <c:pt idx="222">
                  <c:v>0.23330000000000001</c:v>
                </c:pt>
                <c:pt idx="223">
                  <c:v>0.2339</c:v>
                </c:pt>
                <c:pt idx="224">
                  <c:v>0.23430000000000001</c:v>
                </c:pt>
                <c:pt idx="225">
                  <c:v>0.23599999999999999</c:v>
                </c:pt>
                <c:pt idx="226">
                  <c:v>0.23619999999999999</c:v>
                </c:pt>
                <c:pt idx="227">
                  <c:v>0.23669999999999999</c:v>
                </c:pt>
                <c:pt idx="228">
                  <c:v>0.2374</c:v>
                </c:pt>
                <c:pt idx="229">
                  <c:v>0.2382</c:v>
                </c:pt>
                <c:pt idx="230">
                  <c:v>0.2392</c:v>
                </c:pt>
                <c:pt idx="231">
                  <c:v>0.24030000000000001</c:v>
                </c:pt>
                <c:pt idx="232">
                  <c:v>0.2404</c:v>
                </c:pt>
                <c:pt idx="233">
                  <c:v>0.24079999999999999</c:v>
                </c:pt>
                <c:pt idx="234">
                  <c:v>0.24099999999999999</c:v>
                </c:pt>
                <c:pt idx="235">
                  <c:v>0.2414</c:v>
                </c:pt>
                <c:pt idx="236">
                  <c:v>0.24160000000000001</c:v>
                </c:pt>
                <c:pt idx="237">
                  <c:v>0.24160000000000001</c:v>
                </c:pt>
                <c:pt idx="238">
                  <c:v>0.24160000000000001</c:v>
                </c:pt>
                <c:pt idx="239">
                  <c:v>0.24160000000000001</c:v>
                </c:pt>
                <c:pt idx="240">
                  <c:v>0.24160000000000001</c:v>
                </c:pt>
                <c:pt idx="241">
                  <c:v>0.24160000000000001</c:v>
                </c:pt>
                <c:pt idx="242">
                  <c:v>0.24160000000000001</c:v>
                </c:pt>
                <c:pt idx="243">
                  <c:v>0.24160000000000001</c:v>
                </c:pt>
                <c:pt idx="244">
                  <c:v>0.24160000000000001</c:v>
                </c:pt>
                <c:pt idx="245">
                  <c:v>0.2445</c:v>
                </c:pt>
                <c:pt idx="246">
                  <c:v>0.2457</c:v>
                </c:pt>
                <c:pt idx="247">
                  <c:v>0.248</c:v>
                </c:pt>
                <c:pt idx="248">
                  <c:v>0.2495</c:v>
                </c:pt>
                <c:pt idx="249">
                  <c:v>0.24970000000000001</c:v>
                </c:pt>
                <c:pt idx="250">
                  <c:v>0.24979999999999999</c:v>
                </c:pt>
                <c:pt idx="251">
                  <c:v>0.25</c:v>
                </c:pt>
                <c:pt idx="252">
                  <c:v>0.25130000000000002</c:v>
                </c:pt>
                <c:pt idx="253">
                  <c:v>0.25140000000000001</c:v>
                </c:pt>
                <c:pt idx="254">
                  <c:v>0.25140000000000001</c:v>
                </c:pt>
                <c:pt idx="255">
                  <c:v>0.25180000000000002</c:v>
                </c:pt>
                <c:pt idx="256">
                  <c:v>0.25390000000000001</c:v>
                </c:pt>
                <c:pt idx="257">
                  <c:v>0.25390000000000001</c:v>
                </c:pt>
                <c:pt idx="258">
                  <c:v>0.254</c:v>
                </c:pt>
                <c:pt idx="259">
                  <c:v>0.25409999999999999</c:v>
                </c:pt>
                <c:pt idx="260">
                  <c:v>0.25559999999999999</c:v>
                </c:pt>
                <c:pt idx="261">
                  <c:v>0.25580000000000003</c:v>
                </c:pt>
                <c:pt idx="262">
                  <c:v>0.25619999999999998</c:v>
                </c:pt>
                <c:pt idx="263">
                  <c:v>0.25629999999999997</c:v>
                </c:pt>
                <c:pt idx="264">
                  <c:v>0.25769999999999998</c:v>
                </c:pt>
                <c:pt idx="265">
                  <c:v>0.2586</c:v>
                </c:pt>
                <c:pt idx="266">
                  <c:v>0.25890000000000002</c:v>
                </c:pt>
                <c:pt idx="267">
                  <c:v>0.25890000000000002</c:v>
                </c:pt>
                <c:pt idx="268">
                  <c:v>0.25890000000000002</c:v>
                </c:pt>
                <c:pt idx="269">
                  <c:v>0.25900000000000001</c:v>
                </c:pt>
                <c:pt idx="270">
                  <c:v>0.25940000000000002</c:v>
                </c:pt>
                <c:pt idx="271">
                  <c:v>0.25940000000000002</c:v>
                </c:pt>
                <c:pt idx="272">
                  <c:v>0.2596</c:v>
                </c:pt>
                <c:pt idx="273">
                  <c:v>0.26029999999999998</c:v>
                </c:pt>
                <c:pt idx="274">
                  <c:v>0.2606</c:v>
                </c:pt>
                <c:pt idx="275">
                  <c:v>0.26069999999999999</c:v>
                </c:pt>
                <c:pt idx="276">
                  <c:v>0.2621</c:v>
                </c:pt>
                <c:pt idx="277">
                  <c:v>0.26219999999999999</c:v>
                </c:pt>
                <c:pt idx="278">
                  <c:v>0.2626</c:v>
                </c:pt>
                <c:pt idx="279">
                  <c:v>0.26279999999999998</c:v>
                </c:pt>
                <c:pt idx="280">
                  <c:v>0.26329999999999998</c:v>
                </c:pt>
                <c:pt idx="281">
                  <c:v>0.26429999999999998</c:v>
                </c:pt>
                <c:pt idx="282">
                  <c:v>0.26519999999999999</c:v>
                </c:pt>
                <c:pt idx="283">
                  <c:v>0.26519999999999999</c:v>
                </c:pt>
                <c:pt idx="284">
                  <c:v>0.2661</c:v>
                </c:pt>
                <c:pt idx="285">
                  <c:v>0.2666</c:v>
                </c:pt>
                <c:pt idx="286">
                  <c:v>0.26690000000000003</c:v>
                </c:pt>
                <c:pt idx="287">
                  <c:v>0.2671</c:v>
                </c:pt>
                <c:pt idx="288">
                  <c:v>0.26779999999999998</c:v>
                </c:pt>
                <c:pt idx="289">
                  <c:v>0.27050000000000002</c:v>
                </c:pt>
                <c:pt idx="290">
                  <c:v>0.27050000000000002</c:v>
                </c:pt>
                <c:pt idx="291">
                  <c:v>0.27089999999999997</c:v>
                </c:pt>
                <c:pt idx="292">
                  <c:v>0.27139999999999997</c:v>
                </c:pt>
                <c:pt idx="293">
                  <c:v>0.27339999999999998</c:v>
                </c:pt>
                <c:pt idx="294">
                  <c:v>0.2757</c:v>
                </c:pt>
                <c:pt idx="295">
                  <c:v>0.2802</c:v>
                </c:pt>
                <c:pt idx="296">
                  <c:v>0.28070000000000001</c:v>
                </c:pt>
                <c:pt idx="297">
                  <c:v>0.28160000000000002</c:v>
                </c:pt>
                <c:pt idx="298">
                  <c:v>0.28160000000000002</c:v>
                </c:pt>
                <c:pt idx="299">
                  <c:v>0.2828</c:v>
                </c:pt>
                <c:pt idx="300">
                  <c:v>0.28360000000000002</c:v>
                </c:pt>
                <c:pt idx="301">
                  <c:v>0.28439999999999999</c:v>
                </c:pt>
                <c:pt idx="302">
                  <c:v>0.28510000000000002</c:v>
                </c:pt>
                <c:pt idx="303">
                  <c:v>0.28539999999999999</c:v>
                </c:pt>
                <c:pt idx="304">
                  <c:v>0.28549999999999998</c:v>
                </c:pt>
                <c:pt idx="305">
                  <c:v>0.28589999999999999</c:v>
                </c:pt>
                <c:pt idx="306">
                  <c:v>0.28699999999999998</c:v>
                </c:pt>
                <c:pt idx="307">
                  <c:v>0.28699999999999998</c:v>
                </c:pt>
                <c:pt idx="308">
                  <c:v>0.28720000000000001</c:v>
                </c:pt>
                <c:pt idx="309">
                  <c:v>0.2873</c:v>
                </c:pt>
                <c:pt idx="310">
                  <c:v>0.28770000000000001</c:v>
                </c:pt>
                <c:pt idx="311">
                  <c:v>0.28789999999999999</c:v>
                </c:pt>
                <c:pt idx="312">
                  <c:v>0.28789999999999999</c:v>
                </c:pt>
                <c:pt idx="313">
                  <c:v>0.28789999999999999</c:v>
                </c:pt>
                <c:pt idx="314">
                  <c:v>0.28799999999999998</c:v>
                </c:pt>
                <c:pt idx="315">
                  <c:v>0.28799999999999998</c:v>
                </c:pt>
                <c:pt idx="316">
                  <c:v>0.28820000000000001</c:v>
                </c:pt>
                <c:pt idx="317">
                  <c:v>0.28849999999999998</c:v>
                </c:pt>
                <c:pt idx="318">
                  <c:v>0.28910000000000002</c:v>
                </c:pt>
                <c:pt idx="319">
                  <c:v>0.2893</c:v>
                </c:pt>
                <c:pt idx="320">
                  <c:v>0.28939999999999999</c:v>
                </c:pt>
                <c:pt idx="321">
                  <c:v>0.28970000000000001</c:v>
                </c:pt>
                <c:pt idx="322">
                  <c:v>0.2903</c:v>
                </c:pt>
                <c:pt idx="323">
                  <c:v>0.29060000000000002</c:v>
                </c:pt>
                <c:pt idx="324">
                  <c:v>0.29099999999999998</c:v>
                </c:pt>
                <c:pt idx="325">
                  <c:v>0.29120000000000001</c:v>
                </c:pt>
                <c:pt idx="326">
                  <c:v>0.29260000000000003</c:v>
                </c:pt>
                <c:pt idx="327">
                  <c:v>0.2928</c:v>
                </c:pt>
                <c:pt idx="328">
                  <c:v>0.29409999999999997</c:v>
                </c:pt>
                <c:pt idx="329">
                  <c:v>0.29409999999999997</c:v>
                </c:pt>
                <c:pt idx="330">
                  <c:v>0.29430000000000001</c:v>
                </c:pt>
                <c:pt idx="331">
                  <c:v>0.29530000000000001</c:v>
                </c:pt>
                <c:pt idx="332">
                  <c:v>0.2954</c:v>
                </c:pt>
                <c:pt idx="333">
                  <c:v>0.2954</c:v>
                </c:pt>
                <c:pt idx="334">
                  <c:v>0.2959</c:v>
                </c:pt>
                <c:pt idx="335">
                  <c:v>0.29770000000000002</c:v>
                </c:pt>
                <c:pt idx="336">
                  <c:v>0.2979</c:v>
                </c:pt>
                <c:pt idx="337">
                  <c:v>0.29830000000000001</c:v>
                </c:pt>
                <c:pt idx="338">
                  <c:v>0.29880000000000001</c:v>
                </c:pt>
                <c:pt idx="339">
                  <c:v>0.29920000000000002</c:v>
                </c:pt>
                <c:pt idx="340">
                  <c:v>0.3004</c:v>
                </c:pt>
                <c:pt idx="341">
                  <c:v>0.30199999999999999</c:v>
                </c:pt>
                <c:pt idx="342">
                  <c:v>0.30199999999999999</c:v>
                </c:pt>
                <c:pt idx="343">
                  <c:v>0.30230000000000001</c:v>
                </c:pt>
                <c:pt idx="344">
                  <c:v>0.30259999999999998</c:v>
                </c:pt>
                <c:pt idx="345">
                  <c:v>0.3029</c:v>
                </c:pt>
                <c:pt idx="346">
                  <c:v>0.30299999999999999</c:v>
                </c:pt>
                <c:pt idx="347">
                  <c:v>0.30309999999999998</c:v>
                </c:pt>
                <c:pt idx="348">
                  <c:v>0.30430000000000001</c:v>
                </c:pt>
                <c:pt idx="349">
                  <c:v>0.30530000000000002</c:v>
                </c:pt>
                <c:pt idx="350">
                  <c:v>0.30599999999999999</c:v>
                </c:pt>
                <c:pt idx="351">
                  <c:v>0.30649999999999999</c:v>
                </c:pt>
                <c:pt idx="352">
                  <c:v>0.30890000000000001</c:v>
                </c:pt>
                <c:pt idx="353">
                  <c:v>0.30940000000000001</c:v>
                </c:pt>
                <c:pt idx="354">
                  <c:v>0.30990000000000001</c:v>
                </c:pt>
                <c:pt idx="355">
                  <c:v>0.3135</c:v>
                </c:pt>
                <c:pt idx="356">
                  <c:v>0.31509999999999999</c:v>
                </c:pt>
                <c:pt idx="357">
                  <c:v>0.31569999999999998</c:v>
                </c:pt>
                <c:pt idx="358">
                  <c:v>0.3165</c:v>
                </c:pt>
                <c:pt idx="359">
                  <c:v>0.31680000000000003</c:v>
                </c:pt>
                <c:pt idx="360">
                  <c:v>0.317</c:v>
                </c:pt>
                <c:pt idx="361">
                  <c:v>0.318</c:v>
                </c:pt>
                <c:pt idx="362">
                  <c:v>0.31840000000000002</c:v>
                </c:pt>
                <c:pt idx="363">
                  <c:v>0.32129999999999997</c:v>
                </c:pt>
                <c:pt idx="364">
                  <c:v>0.32300000000000001</c:v>
                </c:pt>
                <c:pt idx="365">
                  <c:v>0.32319999999999999</c:v>
                </c:pt>
                <c:pt idx="366">
                  <c:v>0.32550000000000001</c:v>
                </c:pt>
                <c:pt idx="367">
                  <c:v>0.32550000000000001</c:v>
                </c:pt>
                <c:pt idx="368">
                  <c:v>0.32700000000000001</c:v>
                </c:pt>
                <c:pt idx="369">
                  <c:v>0.32740000000000002</c:v>
                </c:pt>
                <c:pt idx="370">
                  <c:v>0.32879999999999998</c:v>
                </c:pt>
                <c:pt idx="371">
                  <c:v>0.33019999999999999</c:v>
                </c:pt>
                <c:pt idx="372">
                  <c:v>0.33100000000000002</c:v>
                </c:pt>
                <c:pt idx="373">
                  <c:v>0.33250000000000002</c:v>
                </c:pt>
                <c:pt idx="374">
                  <c:v>0.33260000000000001</c:v>
                </c:pt>
                <c:pt idx="375">
                  <c:v>0.33489999999999998</c:v>
                </c:pt>
                <c:pt idx="376">
                  <c:v>0.33529999999999999</c:v>
                </c:pt>
                <c:pt idx="377">
                  <c:v>0.3362</c:v>
                </c:pt>
                <c:pt idx="378">
                  <c:v>0.33900000000000002</c:v>
                </c:pt>
                <c:pt idx="379">
                  <c:v>0.33950000000000002</c:v>
                </c:pt>
                <c:pt idx="380">
                  <c:v>0.3402</c:v>
                </c:pt>
                <c:pt idx="381">
                  <c:v>0.3417</c:v>
                </c:pt>
                <c:pt idx="382">
                  <c:v>0.34189999999999998</c:v>
                </c:pt>
                <c:pt idx="383">
                  <c:v>0.34200000000000003</c:v>
                </c:pt>
                <c:pt idx="384">
                  <c:v>0.34239999999999998</c:v>
                </c:pt>
                <c:pt idx="385">
                  <c:v>0.34339999999999998</c:v>
                </c:pt>
                <c:pt idx="386">
                  <c:v>0.34489999999999998</c:v>
                </c:pt>
                <c:pt idx="387">
                  <c:v>0.34489999999999998</c:v>
                </c:pt>
                <c:pt idx="388">
                  <c:v>0.34720000000000001</c:v>
                </c:pt>
                <c:pt idx="389">
                  <c:v>0.3478</c:v>
                </c:pt>
                <c:pt idx="390">
                  <c:v>0.34860000000000002</c:v>
                </c:pt>
                <c:pt idx="391">
                  <c:v>0.35110000000000002</c:v>
                </c:pt>
                <c:pt idx="392">
                  <c:v>0.35120000000000001</c:v>
                </c:pt>
                <c:pt idx="393">
                  <c:v>0.35189999999999999</c:v>
                </c:pt>
                <c:pt idx="394">
                  <c:v>0.3553</c:v>
                </c:pt>
                <c:pt idx="395">
                  <c:v>0.35630000000000001</c:v>
                </c:pt>
                <c:pt idx="396">
                  <c:v>0.35720000000000002</c:v>
                </c:pt>
                <c:pt idx="397">
                  <c:v>0.35770000000000002</c:v>
                </c:pt>
                <c:pt idx="398">
                  <c:v>0.35820000000000002</c:v>
                </c:pt>
                <c:pt idx="399">
                  <c:v>0.36080000000000001</c:v>
                </c:pt>
                <c:pt idx="400">
                  <c:v>0.3634</c:v>
                </c:pt>
                <c:pt idx="401">
                  <c:v>0.36430000000000001</c:v>
                </c:pt>
                <c:pt idx="402">
                  <c:v>0.36670000000000003</c:v>
                </c:pt>
                <c:pt idx="403">
                  <c:v>0.36699999999999999</c:v>
                </c:pt>
                <c:pt idx="404">
                  <c:v>0.3674</c:v>
                </c:pt>
                <c:pt idx="405">
                  <c:v>0.36849999999999999</c:v>
                </c:pt>
                <c:pt idx="406">
                  <c:v>0.37190000000000001</c:v>
                </c:pt>
                <c:pt idx="407">
                  <c:v>0.372</c:v>
                </c:pt>
                <c:pt idx="408">
                  <c:v>0.375</c:v>
                </c:pt>
                <c:pt idx="409">
                  <c:v>0.37669999999999998</c:v>
                </c:pt>
                <c:pt idx="410">
                  <c:v>0.3775</c:v>
                </c:pt>
                <c:pt idx="411">
                  <c:v>0.3785</c:v>
                </c:pt>
                <c:pt idx="412">
                  <c:v>0.38619999999999999</c:v>
                </c:pt>
                <c:pt idx="413">
                  <c:v>0.38819999999999999</c:v>
                </c:pt>
                <c:pt idx="414">
                  <c:v>0.3886</c:v>
                </c:pt>
                <c:pt idx="415">
                  <c:v>0.38979999999999998</c:v>
                </c:pt>
                <c:pt idx="416">
                  <c:v>0.3901</c:v>
                </c:pt>
                <c:pt idx="417">
                  <c:v>0.39100000000000001</c:v>
                </c:pt>
                <c:pt idx="418">
                  <c:v>0.39150000000000001</c:v>
                </c:pt>
                <c:pt idx="419">
                  <c:v>0.39269999999999999</c:v>
                </c:pt>
                <c:pt idx="420">
                  <c:v>0.39439999999999997</c:v>
                </c:pt>
                <c:pt idx="421">
                  <c:v>0.39539999999999997</c:v>
                </c:pt>
                <c:pt idx="422">
                  <c:v>0.39539999999999997</c:v>
                </c:pt>
                <c:pt idx="423">
                  <c:v>0.39679999999999999</c:v>
                </c:pt>
                <c:pt idx="424">
                  <c:v>0.39800000000000002</c:v>
                </c:pt>
                <c:pt idx="425">
                  <c:v>0.39800000000000002</c:v>
                </c:pt>
                <c:pt idx="426">
                  <c:v>0.40060000000000001</c:v>
                </c:pt>
                <c:pt idx="427">
                  <c:v>0.40089999999999998</c:v>
                </c:pt>
                <c:pt idx="428">
                  <c:v>0.40160000000000001</c:v>
                </c:pt>
                <c:pt idx="429">
                  <c:v>0.4017</c:v>
                </c:pt>
                <c:pt idx="430">
                  <c:v>0.40179999999999999</c:v>
                </c:pt>
                <c:pt idx="431">
                  <c:v>0.40450000000000003</c:v>
                </c:pt>
                <c:pt idx="432">
                  <c:v>0.40720000000000001</c:v>
                </c:pt>
                <c:pt idx="433">
                  <c:v>0.40749999999999997</c:v>
                </c:pt>
                <c:pt idx="434">
                  <c:v>0.40839999999999999</c:v>
                </c:pt>
                <c:pt idx="435">
                  <c:v>0.40860000000000002</c:v>
                </c:pt>
                <c:pt idx="436">
                  <c:v>0.4103</c:v>
                </c:pt>
                <c:pt idx="437">
                  <c:v>0.41070000000000001</c:v>
                </c:pt>
                <c:pt idx="438">
                  <c:v>0.41070000000000001</c:v>
                </c:pt>
                <c:pt idx="439">
                  <c:v>0.41099999999999998</c:v>
                </c:pt>
                <c:pt idx="440">
                  <c:v>0.41099999999999998</c:v>
                </c:pt>
                <c:pt idx="441">
                  <c:v>0.41299999999999998</c:v>
                </c:pt>
                <c:pt idx="442">
                  <c:v>0.41389999999999999</c:v>
                </c:pt>
                <c:pt idx="443">
                  <c:v>0.41599999999999998</c:v>
                </c:pt>
                <c:pt idx="444">
                  <c:v>0.41610000000000003</c:v>
                </c:pt>
                <c:pt idx="445">
                  <c:v>0.41739999999999999</c:v>
                </c:pt>
                <c:pt idx="446">
                  <c:v>0.41820000000000002</c:v>
                </c:pt>
                <c:pt idx="447">
                  <c:v>0.41830000000000001</c:v>
                </c:pt>
                <c:pt idx="448">
                  <c:v>0.41849999999999998</c:v>
                </c:pt>
                <c:pt idx="449">
                  <c:v>0.42120000000000002</c:v>
                </c:pt>
                <c:pt idx="450">
                  <c:v>0.42380000000000001</c:v>
                </c:pt>
                <c:pt idx="451">
                  <c:v>0.42430000000000001</c:v>
                </c:pt>
                <c:pt idx="452">
                  <c:v>0.42499999999999999</c:v>
                </c:pt>
                <c:pt idx="453">
                  <c:v>0.42899999999999999</c:v>
                </c:pt>
                <c:pt idx="454">
                  <c:v>0.42959999999999998</c:v>
                </c:pt>
                <c:pt idx="455">
                  <c:v>0.43080000000000002</c:v>
                </c:pt>
                <c:pt idx="456">
                  <c:v>0.43209999999999998</c:v>
                </c:pt>
                <c:pt idx="457">
                  <c:v>0.43280000000000002</c:v>
                </c:pt>
                <c:pt idx="458">
                  <c:v>0.43359999999999999</c:v>
                </c:pt>
                <c:pt idx="459">
                  <c:v>0.43409999999999999</c:v>
                </c:pt>
                <c:pt idx="460">
                  <c:v>0.43580000000000002</c:v>
                </c:pt>
                <c:pt idx="461">
                  <c:v>0.43580000000000002</c:v>
                </c:pt>
                <c:pt idx="462">
                  <c:v>0.436</c:v>
                </c:pt>
                <c:pt idx="463">
                  <c:v>0.4365</c:v>
                </c:pt>
                <c:pt idx="464">
                  <c:v>0.44069999999999998</c:v>
                </c:pt>
                <c:pt idx="465">
                  <c:v>0.44219999999999998</c:v>
                </c:pt>
                <c:pt idx="466">
                  <c:v>0.44280000000000003</c:v>
                </c:pt>
                <c:pt idx="467">
                  <c:v>0.44379999999999997</c:v>
                </c:pt>
                <c:pt idx="468">
                  <c:v>0.44400000000000001</c:v>
                </c:pt>
                <c:pt idx="469">
                  <c:v>0.4476</c:v>
                </c:pt>
                <c:pt idx="470">
                  <c:v>0.44890000000000002</c:v>
                </c:pt>
                <c:pt idx="471">
                  <c:v>0.44900000000000001</c:v>
                </c:pt>
                <c:pt idx="472">
                  <c:v>0.44919999999999999</c:v>
                </c:pt>
                <c:pt idx="473">
                  <c:v>0.45019999999999999</c:v>
                </c:pt>
                <c:pt idx="474">
                  <c:v>0.45169999999999999</c:v>
                </c:pt>
                <c:pt idx="475">
                  <c:v>0.4531</c:v>
                </c:pt>
                <c:pt idx="476">
                  <c:v>0.45350000000000001</c:v>
                </c:pt>
                <c:pt idx="477">
                  <c:v>0.4541</c:v>
                </c:pt>
                <c:pt idx="478">
                  <c:v>0.45540000000000003</c:v>
                </c:pt>
                <c:pt idx="479">
                  <c:v>0.45950000000000002</c:v>
                </c:pt>
                <c:pt idx="480">
                  <c:v>0.46060000000000001</c:v>
                </c:pt>
                <c:pt idx="481">
                  <c:v>0.46579999999999999</c:v>
                </c:pt>
                <c:pt idx="482">
                  <c:v>0.46639999999999998</c:v>
                </c:pt>
                <c:pt idx="483">
                  <c:v>0.46689999999999998</c:v>
                </c:pt>
                <c:pt idx="484">
                  <c:v>0.46850000000000003</c:v>
                </c:pt>
                <c:pt idx="485">
                  <c:v>0.46899999999999997</c:v>
                </c:pt>
                <c:pt idx="486">
                  <c:v>0.47039999999999998</c:v>
                </c:pt>
                <c:pt idx="487">
                  <c:v>0.47110000000000002</c:v>
                </c:pt>
                <c:pt idx="488">
                  <c:v>0.47149999999999997</c:v>
                </c:pt>
                <c:pt idx="489">
                  <c:v>0.4723</c:v>
                </c:pt>
                <c:pt idx="490">
                  <c:v>0.4733</c:v>
                </c:pt>
                <c:pt idx="491">
                  <c:v>0.47420000000000001</c:v>
                </c:pt>
                <c:pt idx="492">
                  <c:v>0.47760000000000002</c:v>
                </c:pt>
                <c:pt idx="493">
                  <c:v>0.47799999999999998</c:v>
                </c:pt>
                <c:pt idx="494">
                  <c:v>0.47849999999999998</c:v>
                </c:pt>
                <c:pt idx="495">
                  <c:v>0.48520000000000002</c:v>
                </c:pt>
                <c:pt idx="496">
                  <c:v>0.48780000000000001</c:v>
                </c:pt>
                <c:pt idx="497">
                  <c:v>0.4894</c:v>
                </c:pt>
                <c:pt idx="498">
                  <c:v>0.49080000000000001</c:v>
                </c:pt>
                <c:pt idx="499">
                  <c:v>0.4909</c:v>
                </c:pt>
                <c:pt idx="500">
                  <c:v>0.4914</c:v>
                </c:pt>
                <c:pt idx="501">
                  <c:v>0.4929</c:v>
                </c:pt>
                <c:pt idx="502">
                  <c:v>0.49419999999999997</c:v>
                </c:pt>
                <c:pt idx="503">
                  <c:v>0.49469999999999997</c:v>
                </c:pt>
                <c:pt idx="504">
                  <c:v>0.49469999999999997</c:v>
                </c:pt>
                <c:pt idx="505">
                  <c:v>0.49469999999999997</c:v>
                </c:pt>
                <c:pt idx="506">
                  <c:v>0.497</c:v>
                </c:pt>
                <c:pt idx="507">
                  <c:v>0.49759999999999999</c:v>
                </c:pt>
                <c:pt idx="508">
                  <c:v>0.4995</c:v>
                </c:pt>
                <c:pt idx="509">
                  <c:v>0.50009999999999999</c:v>
                </c:pt>
                <c:pt idx="510">
                  <c:v>0.50390000000000001</c:v>
                </c:pt>
                <c:pt idx="511">
                  <c:v>0.50460000000000005</c:v>
                </c:pt>
                <c:pt idx="512">
                  <c:v>0.50560000000000005</c:v>
                </c:pt>
                <c:pt idx="513">
                  <c:v>0.50670000000000004</c:v>
                </c:pt>
                <c:pt idx="514">
                  <c:v>0.50719999999999998</c:v>
                </c:pt>
                <c:pt idx="515">
                  <c:v>0.50800000000000001</c:v>
                </c:pt>
                <c:pt idx="516">
                  <c:v>0.50800000000000001</c:v>
                </c:pt>
                <c:pt idx="517">
                  <c:v>0.51170000000000004</c:v>
                </c:pt>
                <c:pt idx="518">
                  <c:v>0.51449999999999996</c:v>
                </c:pt>
                <c:pt idx="519">
                  <c:v>0.51719999999999999</c:v>
                </c:pt>
                <c:pt idx="520">
                  <c:v>0.51829999999999998</c:v>
                </c:pt>
                <c:pt idx="521">
                  <c:v>0.51829999999999998</c:v>
                </c:pt>
                <c:pt idx="522">
                  <c:v>0.51929999999999998</c:v>
                </c:pt>
                <c:pt idx="523">
                  <c:v>0.52</c:v>
                </c:pt>
                <c:pt idx="524">
                  <c:v>0.52</c:v>
                </c:pt>
                <c:pt idx="525">
                  <c:v>0.52039999999999997</c:v>
                </c:pt>
                <c:pt idx="526">
                  <c:v>0.52300000000000002</c:v>
                </c:pt>
                <c:pt idx="527">
                  <c:v>0.5252</c:v>
                </c:pt>
                <c:pt idx="528">
                  <c:v>0.52590000000000003</c:v>
                </c:pt>
                <c:pt idx="529">
                  <c:v>0.5292</c:v>
                </c:pt>
                <c:pt idx="530">
                  <c:v>0.52990000000000004</c:v>
                </c:pt>
                <c:pt idx="531">
                  <c:v>0.5302</c:v>
                </c:pt>
                <c:pt idx="532">
                  <c:v>0.53059999999999996</c:v>
                </c:pt>
                <c:pt idx="533">
                  <c:v>0.53090000000000004</c:v>
                </c:pt>
                <c:pt idx="534">
                  <c:v>0.5323</c:v>
                </c:pt>
                <c:pt idx="535">
                  <c:v>0.53249999999999997</c:v>
                </c:pt>
                <c:pt idx="536">
                  <c:v>0.53249999999999997</c:v>
                </c:pt>
                <c:pt idx="537">
                  <c:v>0.53800000000000003</c:v>
                </c:pt>
                <c:pt idx="538">
                  <c:v>0.53859999999999997</c:v>
                </c:pt>
                <c:pt idx="539">
                  <c:v>0.54149999999999998</c:v>
                </c:pt>
                <c:pt idx="540">
                  <c:v>0.54179999999999995</c:v>
                </c:pt>
                <c:pt idx="541">
                  <c:v>0.5423</c:v>
                </c:pt>
                <c:pt idx="542">
                  <c:v>0.54330000000000001</c:v>
                </c:pt>
                <c:pt idx="543">
                  <c:v>0.54349999999999998</c:v>
                </c:pt>
                <c:pt idx="544">
                  <c:v>0.54500000000000004</c:v>
                </c:pt>
                <c:pt idx="545">
                  <c:v>0.54549999999999998</c:v>
                </c:pt>
                <c:pt idx="546">
                  <c:v>0.54979999999999996</c:v>
                </c:pt>
                <c:pt idx="547">
                  <c:v>0.55010000000000003</c:v>
                </c:pt>
                <c:pt idx="548">
                  <c:v>0.55110000000000003</c:v>
                </c:pt>
                <c:pt idx="549">
                  <c:v>0.55120000000000002</c:v>
                </c:pt>
                <c:pt idx="550">
                  <c:v>0.55420000000000003</c:v>
                </c:pt>
                <c:pt idx="551">
                  <c:v>0.55859999999999999</c:v>
                </c:pt>
                <c:pt idx="552">
                  <c:v>0.55869999999999997</c:v>
                </c:pt>
                <c:pt idx="553">
                  <c:v>0.55969999999999998</c:v>
                </c:pt>
                <c:pt idx="554">
                  <c:v>0.5605</c:v>
                </c:pt>
                <c:pt idx="555">
                  <c:v>0.56220000000000003</c:v>
                </c:pt>
                <c:pt idx="556">
                  <c:v>0.56230000000000002</c:v>
                </c:pt>
                <c:pt idx="557">
                  <c:v>0.56589999999999996</c:v>
                </c:pt>
                <c:pt idx="558">
                  <c:v>0.56610000000000005</c:v>
                </c:pt>
                <c:pt idx="559">
                  <c:v>0.56789999999999996</c:v>
                </c:pt>
                <c:pt idx="560">
                  <c:v>0.56999999999999995</c:v>
                </c:pt>
                <c:pt idx="561">
                  <c:v>0.57040000000000002</c:v>
                </c:pt>
                <c:pt idx="562">
                  <c:v>0.57499999999999996</c:v>
                </c:pt>
                <c:pt idx="563">
                  <c:v>0.57640000000000002</c:v>
                </c:pt>
                <c:pt idx="564">
                  <c:v>0.57840000000000003</c:v>
                </c:pt>
                <c:pt idx="565">
                  <c:v>0.58130000000000004</c:v>
                </c:pt>
                <c:pt idx="566">
                  <c:v>0.58189999999999997</c:v>
                </c:pt>
                <c:pt idx="567">
                  <c:v>0.58279999999999998</c:v>
                </c:pt>
                <c:pt idx="568">
                  <c:v>0.58460000000000001</c:v>
                </c:pt>
                <c:pt idx="569">
                  <c:v>0.58530000000000004</c:v>
                </c:pt>
                <c:pt idx="570">
                  <c:v>0.58679999999999999</c:v>
                </c:pt>
                <c:pt idx="571">
                  <c:v>0.58860000000000001</c:v>
                </c:pt>
                <c:pt idx="572">
                  <c:v>0.59130000000000005</c:v>
                </c:pt>
                <c:pt idx="573">
                  <c:v>0.59189999999999998</c:v>
                </c:pt>
                <c:pt idx="574">
                  <c:v>0.59250000000000003</c:v>
                </c:pt>
                <c:pt idx="575">
                  <c:v>0.5927</c:v>
                </c:pt>
                <c:pt idx="576">
                  <c:v>0.59450000000000003</c:v>
                </c:pt>
                <c:pt idx="577">
                  <c:v>0.59699999999999998</c:v>
                </c:pt>
                <c:pt idx="578">
                  <c:v>0.60060000000000002</c:v>
                </c:pt>
                <c:pt idx="579">
                  <c:v>0.60119999999999996</c:v>
                </c:pt>
                <c:pt idx="580">
                  <c:v>0.60329999999999995</c:v>
                </c:pt>
                <c:pt idx="581">
                  <c:v>0.60450000000000004</c:v>
                </c:pt>
                <c:pt idx="582">
                  <c:v>0.60460000000000003</c:v>
                </c:pt>
                <c:pt idx="583">
                  <c:v>0.60470000000000002</c:v>
                </c:pt>
                <c:pt idx="584">
                  <c:v>0.60719999999999996</c:v>
                </c:pt>
                <c:pt idx="585">
                  <c:v>0.60770000000000002</c:v>
                </c:pt>
                <c:pt idx="586">
                  <c:v>0.61099999999999999</c:v>
                </c:pt>
                <c:pt idx="587">
                  <c:v>0.61199999999999999</c:v>
                </c:pt>
                <c:pt idx="588">
                  <c:v>0.61450000000000005</c:v>
                </c:pt>
                <c:pt idx="589">
                  <c:v>0.61560000000000004</c:v>
                </c:pt>
                <c:pt idx="590">
                  <c:v>0.61560000000000004</c:v>
                </c:pt>
                <c:pt idx="591">
                  <c:v>0.6169</c:v>
                </c:pt>
                <c:pt idx="592">
                  <c:v>0.61739999999999995</c:v>
                </c:pt>
                <c:pt idx="593">
                  <c:v>0.62219999999999998</c:v>
                </c:pt>
                <c:pt idx="594">
                  <c:v>0.62390000000000001</c:v>
                </c:pt>
                <c:pt idx="595">
                  <c:v>0.62450000000000006</c:v>
                </c:pt>
                <c:pt idx="596">
                  <c:v>0.62480000000000002</c:v>
                </c:pt>
                <c:pt idx="597">
                  <c:v>0.625</c:v>
                </c:pt>
                <c:pt idx="598">
                  <c:v>0.62549999999999994</c:v>
                </c:pt>
                <c:pt idx="599">
                  <c:v>0.62549999999999994</c:v>
                </c:pt>
                <c:pt idx="600">
                  <c:v>0.62829999999999997</c:v>
                </c:pt>
                <c:pt idx="601">
                  <c:v>0.63200000000000001</c:v>
                </c:pt>
                <c:pt idx="602">
                  <c:v>0.63260000000000005</c:v>
                </c:pt>
                <c:pt idx="603">
                  <c:v>0.63270000000000004</c:v>
                </c:pt>
                <c:pt idx="604">
                  <c:v>0.63270000000000004</c:v>
                </c:pt>
                <c:pt idx="605">
                  <c:v>0.63590000000000002</c:v>
                </c:pt>
                <c:pt idx="606">
                  <c:v>0.63700000000000001</c:v>
                </c:pt>
                <c:pt idx="607">
                  <c:v>0.63790000000000002</c:v>
                </c:pt>
                <c:pt idx="608">
                  <c:v>0.63890000000000002</c:v>
                </c:pt>
                <c:pt idx="609">
                  <c:v>0.64149999999999996</c:v>
                </c:pt>
                <c:pt idx="610">
                  <c:v>0.64159999999999995</c:v>
                </c:pt>
                <c:pt idx="611">
                  <c:v>0.64239999999999997</c:v>
                </c:pt>
                <c:pt idx="612">
                  <c:v>0.64329999999999998</c:v>
                </c:pt>
                <c:pt idx="613">
                  <c:v>0.64500000000000002</c:v>
                </c:pt>
                <c:pt idx="614">
                  <c:v>0.65180000000000005</c:v>
                </c:pt>
                <c:pt idx="615">
                  <c:v>0.65280000000000005</c:v>
                </c:pt>
                <c:pt idx="616">
                  <c:v>0.65410000000000001</c:v>
                </c:pt>
                <c:pt idx="617">
                  <c:v>0.65480000000000005</c:v>
                </c:pt>
                <c:pt idx="618">
                  <c:v>0.65680000000000005</c:v>
                </c:pt>
                <c:pt idx="619">
                  <c:v>0.6573</c:v>
                </c:pt>
                <c:pt idx="620">
                  <c:v>0.6613</c:v>
                </c:pt>
                <c:pt idx="621">
                  <c:v>0.66169999999999995</c:v>
                </c:pt>
                <c:pt idx="622">
                  <c:v>0.66279999999999994</c:v>
                </c:pt>
                <c:pt idx="623">
                  <c:v>0.66310000000000002</c:v>
                </c:pt>
                <c:pt idx="624">
                  <c:v>0.66459999999999997</c:v>
                </c:pt>
                <c:pt idx="625">
                  <c:v>0.66549999999999998</c:v>
                </c:pt>
                <c:pt idx="626">
                  <c:v>0.66679999999999995</c:v>
                </c:pt>
                <c:pt idx="627">
                  <c:v>0.66720000000000002</c:v>
                </c:pt>
                <c:pt idx="628">
                  <c:v>0.66720000000000002</c:v>
                </c:pt>
                <c:pt idx="629">
                  <c:v>0.66839999999999999</c:v>
                </c:pt>
                <c:pt idx="630">
                  <c:v>0.66839999999999999</c:v>
                </c:pt>
                <c:pt idx="631">
                  <c:v>0.66869999999999996</c:v>
                </c:pt>
                <c:pt idx="632">
                  <c:v>0.66949999999999998</c:v>
                </c:pt>
                <c:pt idx="633">
                  <c:v>0.67269999999999996</c:v>
                </c:pt>
                <c:pt idx="634">
                  <c:v>0.6774</c:v>
                </c:pt>
                <c:pt idx="635">
                  <c:v>0.67810000000000004</c:v>
                </c:pt>
                <c:pt idx="636">
                  <c:v>0.67869999999999997</c:v>
                </c:pt>
                <c:pt idx="637">
                  <c:v>0.67920000000000003</c:v>
                </c:pt>
                <c:pt idx="638">
                  <c:v>0.68020000000000003</c:v>
                </c:pt>
                <c:pt idx="639">
                  <c:v>0.68089999999999995</c:v>
                </c:pt>
                <c:pt idx="640">
                  <c:v>0.68359999999999999</c:v>
                </c:pt>
                <c:pt idx="641">
                  <c:v>0.68389999999999995</c:v>
                </c:pt>
                <c:pt idx="642">
                  <c:v>0.68610000000000004</c:v>
                </c:pt>
                <c:pt idx="643">
                  <c:v>0.68700000000000006</c:v>
                </c:pt>
                <c:pt idx="644">
                  <c:v>0.6885</c:v>
                </c:pt>
                <c:pt idx="645">
                  <c:v>0.68920000000000003</c:v>
                </c:pt>
                <c:pt idx="646">
                  <c:v>0.69040000000000001</c:v>
                </c:pt>
                <c:pt idx="647">
                  <c:v>0.69450000000000001</c:v>
                </c:pt>
                <c:pt idx="648">
                  <c:v>0.69469999999999998</c:v>
                </c:pt>
                <c:pt idx="649">
                  <c:v>0.69510000000000005</c:v>
                </c:pt>
                <c:pt idx="650">
                  <c:v>0.70340000000000003</c:v>
                </c:pt>
                <c:pt idx="651">
                  <c:v>0.70369999999999999</c:v>
                </c:pt>
                <c:pt idx="652">
                  <c:v>0.7056</c:v>
                </c:pt>
                <c:pt idx="653">
                  <c:v>0.70579999999999998</c:v>
                </c:pt>
                <c:pt idx="654">
                  <c:v>0.70589999999999997</c:v>
                </c:pt>
                <c:pt idx="655">
                  <c:v>0.70820000000000005</c:v>
                </c:pt>
                <c:pt idx="656">
                  <c:v>0.71030000000000004</c:v>
                </c:pt>
                <c:pt idx="657">
                  <c:v>0.71340000000000003</c:v>
                </c:pt>
                <c:pt idx="658">
                  <c:v>0.71530000000000005</c:v>
                </c:pt>
                <c:pt idx="659">
                  <c:v>0.7167</c:v>
                </c:pt>
                <c:pt idx="660">
                  <c:v>0.71689999999999998</c:v>
                </c:pt>
                <c:pt idx="661">
                  <c:v>0.71840000000000004</c:v>
                </c:pt>
                <c:pt idx="662">
                  <c:v>0.71940000000000004</c:v>
                </c:pt>
                <c:pt idx="663">
                  <c:v>0.7198</c:v>
                </c:pt>
                <c:pt idx="664">
                  <c:v>0.72030000000000005</c:v>
                </c:pt>
                <c:pt idx="665">
                  <c:v>0.72089999999999999</c:v>
                </c:pt>
                <c:pt idx="666">
                  <c:v>0.72250000000000003</c:v>
                </c:pt>
                <c:pt idx="667">
                  <c:v>0.72299999999999998</c:v>
                </c:pt>
                <c:pt idx="668">
                  <c:v>0.72309999999999997</c:v>
                </c:pt>
                <c:pt idx="669">
                  <c:v>0.7238</c:v>
                </c:pt>
                <c:pt idx="670">
                  <c:v>0.72409999999999997</c:v>
                </c:pt>
                <c:pt idx="671">
                  <c:v>0.72529999999999994</c:v>
                </c:pt>
                <c:pt idx="672">
                  <c:v>0.72850000000000004</c:v>
                </c:pt>
                <c:pt idx="673">
                  <c:v>0.73029999999999995</c:v>
                </c:pt>
                <c:pt idx="674">
                  <c:v>0.73070000000000002</c:v>
                </c:pt>
                <c:pt idx="675">
                  <c:v>0.7329</c:v>
                </c:pt>
                <c:pt idx="676">
                  <c:v>0.73540000000000005</c:v>
                </c:pt>
                <c:pt idx="677">
                  <c:v>0.74029999999999996</c:v>
                </c:pt>
                <c:pt idx="678">
                  <c:v>0.74139999999999995</c:v>
                </c:pt>
                <c:pt idx="679">
                  <c:v>0.74739999999999995</c:v>
                </c:pt>
                <c:pt idx="680">
                  <c:v>0.74760000000000004</c:v>
                </c:pt>
                <c:pt idx="681">
                  <c:v>0.74760000000000004</c:v>
                </c:pt>
                <c:pt idx="682">
                  <c:v>0.74990000000000001</c:v>
                </c:pt>
                <c:pt idx="683">
                  <c:v>0.75119999999999998</c:v>
                </c:pt>
                <c:pt idx="684">
                  <c:v>0.75239999999999996</c:v>
                </c:pt>
                <c:pt idx="685">
                  <c:v>0.75419999999999998</c:v>
                </c:pt>
                <c:pt idx="686">
                  <c:v>0.75449999999999995</c:v>
                </c:pt>
                <c:pt idx="687">
                  <c:v>0.75519999999999998</c:v>
                </c:pt>
                <c:pt idx="688">
                  <c:v>0.75519999999999998</c:v>
                </c:pt>
                <c:pt idx="689">
                  <c:v>0.75670000000000004</c:v>
                </c:pt>
                <c:pt idx="690">
                  <c:v>0.75760000000000005</c:v>
                </c:pt>
                <c:pt idx="691">
                  <c:v>0.75770000000000004</c:v>
                </c:pt>
                <c:pt idx="692">
                  <c:v>0.75770000000000004</c:v>
                </c:pt>
                <c:pt idx="693">
                  <c:v>0.7581</c:v>
                </c:pt>
                <c:pt idx="694">
                  <c:v>0.75949999999999995</c:v>
                </c:pt>
                <c:pt idx="695">
                  <c:v>0.75949999999999995</c:v>
                </c:pt>
                <c:pt idx="696">
                  <c:v>0.76200000000000001</c:v>
                </c:pt>
                <c:pt idx="697">
                  <c:v>0.76249999999999996</c:v>
                </c:pt>
                <c:pt idx="698">
                  <c:v>0.76400000000000001</c:v>
                </c:pt>
                <c:pt idx="699">
                  <c:v>0.7641</c:v>
                </c:pt>
                <c:pt idx="700">
                  <c:v>0.7651</c:v>
                </c:pt>
                <c:pt idx="701">
                  <c:v>0.76539999999999997</c:v>
                </c:pt>
                <c:pt idx="702">
                  <c:v>0.76870000000000005</c:v>
                </c:pt>
                <c:pt idx="703">
                  <c:v>0.77059999999999995</c:v>
                </c:pt>
                <c:pt idx="704">
                  <c:v>0.77280000000000004</c:v>
                </c:pt>
                <c:pt idx="705">
                  <c:v>0.77470000000000006</c:v>
                </c:pt>
                <c:pt idx="706">
                  <c:v>0.77680000000000005</c:v>
                </c:pt>
                <c:pt idx="707">
                  <c:v>0.77880000000000005</c:v>
                </c:pt>
                <c:pt idx="708">
                  <c:v>0.77890000000000004</c:v>
                </c:pt>
                <c:pt idx="709">
                  <c:v>0.77890000000000004</c:v>
                </c:pt>
                <c:pt idx="710">
                  <c:v>0.78510000000000002</c:v>
                </c:pt>
                <c:pt idx="711">
                  <c:v>0.78610000000000002</c:v>
                </c:pt>
                <c:pt idx="712">
                  <c:v>0.78810000000000002</c:v>
                </c:pt>
                <c:pt idx="713">
                  <c:v>0.78849999999999998</c:v>
                </c:pt>
                <c:pt idx="714">
                  <c:v>0.78910000000000002</c:v>
                </c:pt>
                <c:pt idx="715">
                  <c:v>0.79910000000000003</c:v>
                </c:pt>
                <c:pt idx="716">
                  <c:v>0.80300000000000005</c:v>
                </c:pt>
                <c:pt idx="717">
                  <c:v>0.80859999999999999</c:v>
                </c:pt>
                <c:pt idx="718">
                  <c:v>0.81020000000000003</c:v>
                </c:pt>
                <c:pt idx="719">
                  <c:v>0.81230000000000002</c:v>
                </c:pt>
                <c:pt idx="720">
                  <c:v>0.8125</c:v>
                </c:pt>
                <c:pt idx="721">
                  <c:v>0.81459999999999999</c:v>
                </c:pt>
                <c:pt idx="722">
                  <c:v>0.81510000000000005</c:v>
                </c:pt>
                <c:pt idx="723">
                  <c:v>0.81620000000000004</c:v>
                </c:pt>
                <c:pt idx="724">
                  <c:v>0.81779999999999997</c:v>
                </c:pt>
                <c:pt idx="725">
                  <c:v>0.82179999999999997</c:v>
                </c:pt>
                <c:pt idx="726">
                  <c:v>0.82320000000000004</c:v>
                </c:pt>
                <c:pt idx="727">
                  <c:v>0.82440000000000002</c:v>
                </c:pt>
                <c:pt idx="728">
                  <c:v>0.82950000000000002</c:v>
                </c:pt>
                <c:pt idx="729">
                  <c:v>0.83760000000000001</c:v>
                </c:pt>
                <c:pt idx="730">
                  <c:v>0.83779999999999999</c:v>
                </c:pt>
                <c:pt idx="731">
                  <c:v>0.83979999999999999</c:v>
                </c:pt>
                <c:pt idx="732">
                  <c:v>0.84379999999999999</c:v>
                </c:pt>
                <c:pt idx="733">
                  <c:v>0.84760000000000002</c:v>
                </c:pt>
                <c:pt idx="734">
                  <c:v>0.85029999999999994</c:v>
                </c:pt>
                <c:pt idx="735">
                  <c:v>0.85160000000000002</c:v>
                </c:pt>
                <c:pt idx="736">
                  <c:v>0.85289999999999999</c:v>
                </c:pt>
                <c:pt idx="737">
                  <c:v>0.85850000000000004</c:v>
                </c:pt>
                <c:pt idx="738">
                  <c:v>0.85929999999999995</c:v>
                </c:pt>
                <c:pt idx="739">
                  <c:v>0.86</c:v>
                </c:pt>
                <c:pt idx="740">
                  <c:v>0.86029999999999995</c:v>
                </c:pt>
                <c:pt idx="741">
                  <c:v>0.86050000000000004</c:v>
                </c:pt>
                <c:pt idx="742">
                  <c:v>0.86260000000000003</c:v>
                </c:pt>
                <c:pt idx="743">
                  <c:v>0.86380000000000001</c:v>
                </c:pt>
                <c:pt idx="744">
                  <c:v>0.86480000000000001</c:v>
                </c:pt>
                <c:pt idx="745">
                  <c:v>0.86539999999999995</c:v>
                </c:pt>
                <c:pt idx="746">
                  <c:v>0.86550000000000005</c:v>
                </c:pt>
                <c:pt idx="747">
                  <c:v>0.86729999999999996</c:v>
                </c:pt>
                <c:pt idx="748">
                  <c:v>0.87250000000000005</c:v>
                </c:pt>
                <c:pt idx="749">
                  <c:v>0.87270000000000003</c:v>
                </c:pt>
                <c:pt idx="750">
                  <c:v>0.87350000000000005</c:v>
                </c:pt>
                <c:pt idx="751">
                  <c:v>0.88149999999999995</c:v>
                </c:pt>
                <c:pt idx="752">
                  <c:v>0.88419999999999999</c:v>
                </c:pt>
                <c:pt idx="753">
                  <c:v>0.88629999999999998</c:v>
                </c:pt>
                <c:pt idx="754">
                  <c:v>0.88890000000000002</c:v>
                </c:pt>
                <c:pt idx="755">
                  <c:v>0.88929999999999998</c:v>
                </c:pt>
                <c:pt idx="756">
                  <c:v>0.89549999999999996</c:v>
                </c:pt>
                <c:pt idx="757">
                  <c:v>0.8962</c:v>
                </c:pt>
                <c:pt idx="758">
                  <c:v>0.89780000000000004</c:v>
                </c:pt>
                <c:pt idx="759">
                  <c:v>0.89800000000000002</c:v>
                </c:pt>
                <c:pt idx="760">
                  <c:v>0.89810000000000001</c:v>
                </c:pt>
                <c:pt idx="761">
                  <c:v>0.90010000000000001</c:v>
                </c:pt>
                <c:pt idx="762">
                  <c:v>0.90200000000000002</c:v>
                </c:pt>
                <c:pt idx="763">
                  <c:v>0.90290000000000004</c:v>
                </c:pt>
                <c:pt idx="764">
                  <c:v>0.90669999999999995</c:v>
                </c:pt>
                <c:pt idx="765">
                  <c:v>0.9073</c:v>
                </c:pt>
                <c:pt idx="766">
                  <c:v>0.90880000000000005</c:v>
                </c:pt>
                <c:pt idx="767">
                  <c:v>0.90920000000000001</c:v>
                </c:pt>
                <c:pt idx="768">
                  <c:v>0.91</c:v>
                </c:pt>
                <c:pt idx="769">
                  <c:v>0.91</c:v>
                </c:pt>
                <c:pt idx="770">
                  <c:v>0.91069999999999995</c:v>
                </c:pt>
                <c:pt idx="771">
                  <c:v>0.91220000000000001</c:v>
                </c:pt>
                <c:pt idx="772">
                  <c:v>0.91239999999999999</c:v>
                </c:pt>
                <c:pt idx="773">
                  <c:v>0.91400000000000003</c:v>
                </c:pt>
                <c:pt idx="774">
                  <c:v>0.9143</c:v>
                </c:pt>
                <c:pt idx="775">
                  <c:v>0.91439999999999999</c:v>
                </c:pt>
                <c:pt idx="776">
                  <c:v>0.9153</c:v>
                </c:pt>
                <c:pt idx="777">
                  <c:v>0.91710000000000003</c:v>
                </c:pt>
                <c:pt idx="778">
                  <c:v>0.92210000000000003</c:v>
                </c:pt>
                <c:pt idx="779">
                  <c:v>0.9224</c:v>
                </c:pt>
                <c:pt idx="780">
                  <c:v>0.92269999999999996</c:v>
                </c:pt>
                <c:pt idx="781">
                  <c:v>0.9234</c:v>
                </c:pt>
                <c:pt idx="782">
                  <c:v>0.92410000000000003</c:v>
                </c:pt>
                <c:pt idx="783">
                  <c:v>0.9264</c:v>
                </c:pt>
                <c:pt idx="784">
                  <c:v>0.92730000000000001</c:v>
                </c:pt>
                <c:pt idx="785">
                  <c:v>0.92979999999999996</c:v>
                </c:pt>
                <c:pt idx="786">
                  <c:v>0.93089999999999995</c:v>
                </c:pt>
                <c:pt idx="787">
                  <c:v>0.93600000000000005</c:v>
                </c:pt>
                <c:pt idx="788">
                  <c:v>0.93820000000000003</c:v>
                </c:pt>
                <c:pt idx="789">
                  <c:v>0.93979999999999997</c:v>
                </c:pt>
                <c:pt idx="790">
                  <c:v>0.94269999999999998</c:v>
                </c:pt>
                <c:pt idx="791">
                  <c:v>0.94369999999999998</c:v>
                </c:pt>
                <c:pt idx="792">
                  <c:v>0.94399999999999995</c:v>
                </c:pt>
                <c:pt idx="793">
                  <c:v>0.94420000000000004</c:v>
                </c:pt>
                <c:pt idx="794">
                  <c:v>0.94879999999999998</c:v>
                </c:pt>
                <c:pt idx="795">
                  <c:v>0.95350000000000001</c:v>
                </c:pt>
                <c:pt idx="796">
                  <c:v>0.95760000000000001</c:v>
                </c:pt>
                <c:pt idx="797">
                  <c:v>0.95860000000000001</c:v>
                </c:pt>
                <c:pt idx="798">
                  <c:v>0.96199999999999997</c:v>
                </c:pt>
                <c:pt idx="799">
                  <c:v>0.96260000000000001</c:v>
                </c:pt>
                <c:pt idx="800">
                  <c:v>0.9627</c:v>
                </c:pt>
                <c:pt idx="801">
                  <c:v>0.96319999999999995</c:v>
                </c:pt>
                <c:pt idx="802">
                  <c:v>0.96360000000000001</c:v>
                </c:pt>
                <c:pt idx="803">
                  <c:v>0.96489999999999998</c:v>
                </c:pt>
                <c:pt idx="804">
                  <c:v>0.96579999999999999</c:v>
                </c:pt>
                <c:pt idx="805">
                  <c:v>0.97540000000000004</c:v>
                </c:pt>
                <c:pt idx="806">
                  <c:v>0.97599999999999998</c:v>
                </c:pt>
                <c:pt idx="807">
                  <c:v>0.97599999999999998</c:v>
                </c:pt>
                <c:pt idx="808">
                  <c:v>0.97729999999999995</c:v>
                </c:pt>
                <c:pt idx="809">
                  <c:v>0.97809999999999997</c:v>
                </c:pt>
                <c:pt idx="810">
                  <c:v>0.98060000000000003</c:v>
                </c:pt>
                <c:pt idx="811">
                  <c:v>0.98209999999999997</c:v>
                </c:pt>
                <c:pt idx="812">
                  <c:v>0.98650000000000004</c:v>
                </c:pt>
                <c:pt idx="813">
                  <c:v>0.98780000000000001</c:v>
                </c:pt>
                <c:pt idx="814">
                  <c:v>0.98799999999999999</c:v>
                </c:pt>
                <c:pt idx="815">
                  <c:v>0.99070000000000003</c:v>
                </c:pt>
                <c:pt idx="816">
                  <c:v>0.99180000000000001</c:v>
                </c:pt>
                <c:pt idx="817">
                  <c:v>0.99390000000000001</c:v>
                </c:pt>
                <c:pt idx="818">
                  <c:v>0.99560000000000004</c:v>
                </c:pt>
                <c:pt idx="819">
                  <c:v>0.99739999999999995</c:v>
                </c:pt>
                <c:pt idx="820">
                  <c:v>1.0045999999999999</c:v>
                </c:pt>
                <c:pt idx="821">
                  <c:v>1.0049999999999999</c:v>
                </c:pt>
                <c:pt idx="822">
                  <c:v>1.0049999999999999</c:v>
                </c:pt>
                <c:pt idx="823">
                  <c:v>1.0095000000000001</c:v>
                </c:pt>
                <c:pt idx="824">
                  <c:v>1.0099</c:v>
                </c:pt>
                <c:pt idx="825">
                  <c:v>1.0116000000000001</c:v>
                </c:pt>
                <c:pt idx="826">
                  <c:v>1.0125</c:v>
                </c:pt>
                <c:pt idx="827">
                  <c:v>1.0130999999999999</c:v>
                </c:pt>
                <c:pt idx="828">
                  <c:v>1.0136000000000001</c:v>
                </c:pt>
                <c:pt idx="829">
                  <c:v>1.0143</c:v>
                </c:pt>
                <c:pt idx="830">
                  <c:v>1.0173000000000001</c:v>
                </c:pt>
                <c:pt idx="831">
                  <c:v>1.0216000000000001</c:v>
                </c:pt>
                <c:pt idx="832">
                  <c:v>1.0227999999999999</c:v>
                </c:pt>
                <c:pt idx="833">
                  <c:v>1.0246999999999999</c:v>
                </c:pt>
                <c:pt idx="834">
                  <c:v>1.0249999999999999</c:v>
                </c:pt>
                <c:pt idx="835">
                  <c:v>1.0257000000000001</c:v>
                </c:pt>
                <c:pt idx="836">
                  <c:v>1.0293000000000001</c:v>
                </c:pt>
                <c:pt idx="837">
                  <c:v>1.0321</c:v>
                </c:pt>
                <c:pt idx="838">
                  <c:v>1.0388999999999999</c:v>
                </c:pt>
                <c:pt idx="839">
                  <c:v>1.0398000000000001</c:v>
                </c:pt>
                <c:pt idx="840">
                  <c:v>1.0401</c:v>
                </c:pt>
                <c:pt idx="841">
                  <c:v>1.0407999999999999</c:v>
                </c:pt>
                <c:pt idx="842">
                  <c:v>1.0445</c:v>
                </c:pt>
                <c:pt idx="843">
                  <c:v>1.0475000000000001</c:v>
                </c:pt>
                <c:pt idx="844">
                  <c:v>1.0481</c:v>
                </c:pt>
                <c:pt idx="845">
                  <c:v>1.0496000000000001</c:v>
                </c:pt>
                <c:pt idx="846">
                  <c:v>1.0501</c:v>
                </c:pt>
                <c:pt idx="847">
                  <c:v>1.0517000000000001</c:v>
                </c:pt>
                <c:pt idx="848">
                  <c:v>1.0523</c:v>
                </c:pt>
                <c:pt idx="849">
                  <c:v>1.0526</c:v>
                </c:pt>
                <c:pt idx="850">
                  <c:v>1.0528</c:v>
                </c:pt>
                <c:pt idx="851">
                  <c:v>1.0535000000000001</c:v>
                </c:pt>
                <c:pt idx="852">
                  <c:v>1.0551999999999999</c:v>
                </c:pt>
                <c:pt idx="853">
                  <c:v>1.0570999999999999</c:v>
                </c:pt>
                <c:pt idx="854">
                  <c:v>1.0607</c:v>
                </c:pt>
                <c:pt idx="855">
                  <c:v>1.0611999999999999</c:v>
                </c:pt>
                <c:pt idx="856">
                  <c:v>1.0627</c:v>
                </c:pt>
                <c:pt idx="857">
                  <c:v>1.0632999999999999</c:v>
                </c:pt>
                <c:pt idx="858">
                  <c:v>1.0639000000000001</c:v>
                </c:pt>
                <c:pt idx="859">
                  <c:v>1.0705</c:v>
                </c:pt>
                <c:pt idx="860">
                  <c:v>1.0794999999999999</c:v>
                </c:pt>
                <c:pt idx="861">
                  <c:v>1.0814999999999999</c:v>
                </c:pt>
                <c:pt idx="862">
                  <c:v>1.0824</c:v>
                </c:pt>
                <c:pt idx="863">
                  <c:v>1.0843</c:v>
                </c:pt>
                <c:pt idx="864">
                  <c:v>1.0907</c:v>
                </c:pt>
                <c:pt idx="865">
                  <c:v>1.0934999999999999</c:v>
                </c:pt>
                <c:pt idx="866">
                  <c:v>1.0940000000000001</c:v>
                </c:pt>
                <c:pt idx="867">
                  <c:v>1.0963000000000001</c:v>
                </c:pt>
                <c:pt idx="868">
                  <c:v>1.0971</c:v>
                </c:pt>
                <c:pt idx="869">
                  <c:v>1.0995999999999999</c:v>
                </c:pt>
                <c:pt idx="870">
                  <c:v>1.1017999999999999</c:v>
                </c:pt>
                <c:pt idx="871">
                  <c:v>1.1017999999999999</c:v>
                </c:pt>
                <c:pt idx="872">
                  <c:v>1.1022000000000001</c:v>
                </c:pt>
                <c:pt idx="873">
                  <c:v>1.1064000000000001</c:v>
                </c:pt>
                <c:pt idx="874">
                  <c:v>1.1105</c:v>
                </c:pt>
                <c:pt idx="875">
                  <c:v>1.111</c:v>
                </c:pt>
                <c:pt idx="876">
                  <c:v>1.1123000000000001</c:v>
                </c:pt>
                <c:pt idx="877">
                  <c:v>1.1180000000000001</c:v>
                </c:pt>
                <c:pt idx="878">
                  <c:v>1.1188</c:v>
                </c:pt>
                <c:pt idx="879">
                  <c:v>1.1194999999999999</c:v>
                </c:pt>
                <c:pt idx="880">
                  <c:v>1.1209</c:v>
                </c:pt>
                <c:pt idx="881">
                  <c:v>1.1236999999999999</c:v>
                </c:pt>
                <c:pt idx="882">
                  <c:v>1.1236999999999999</c:v>
                </c:pt>
                <c:pt idx="883">
                  <c:v>1.1238999999999999</c:v>
                </c:pt>
                <c:pt idx="884">
                  <c:v>1.1285000000000001</c:v>
                </c:pt>
                <c:pt idx="885">
                  <c:v>1.1299999999999999</c:v>
                </c:pt>
                <c:pt idx="886">
                  <c:v>1.1311</c:v>
                </c:pt>
                <c:pt idx="887">
                  <c:v>1.1321000000000001</c:v>
                </c:pt>
                <c:pt idx="888">
                  <c:v>1.1324000000000001</c:v>
                </c:pt>
                <c:pt idx="889">
                  <c:v>1.1332</c:v>
                </c:pt>
                <c:pt idx="890">
                  <c:v>1.1351</c:v>
                </c:pt>
                <c:pt idx="891">
                  <c:v>1.1352</c:v>
                </c:pt>
                <c:pt idx="892">
                  <c:v>1.1357999999999999</c:v>
                </c:pt>
                <c:pt idx="893">
                  <c:v>1.1364000000000001</c:v>
                </c:pt>
                <c:pt idx="894">
                  <c:v>1.1375</c:v>
                </c:pt>
                <c:pt idx="895">
                  <c:v>1.1422000000000001</c:v>
                </c:pt>
                <c:pt idx="896">
                  <c:v>1.1429</c:v>
                </c:pt>
                <c:pt idx="897">
                  <c:v>1.1496</c:v>
                </c:pt>
                <c:pt idx="898">
                  <c:v>1.1500999999999999</c:v>
                </c:pt>
                <c:pt idx="899">
                  <c:v>1.1503000000000001</c:v>
                </c:pt>
                <c:pt idx="900">
                  <c:v>1.1515</c:v>
                </c:pt>
                <c:pt idx="901">
                  <c:v>1.1516</c:v>
                </c:pt>
                <c:pt idx="902">
                  <c:v>1.1548</c:v>
                </c:pt>
                <c:pt idx="903">
                  <c:v>1.1629</c:v>
                </c:pt>
                <c:pt idx="904">
                  <c:v>1.1645000000000001</c:v>
                </c:pt>
                <c:pt idx="905">
                  <c:v>1.1661999999999999</c:v>
                </c:pt>
                <c:pt idx="906">
                  <c:v>1.1679999999999999</c:v>
                </c:pt>
                <c:pt idx="907">
                  <c:v>1.1681999999999999</c:v>
                </c:pt>
                <c:pt idx="908">
                  <c:v>1.1689000000000001</c:v>
                </c:pt>
                <c:pt idx="909">
                  <c:v>1.1695</c:v>
                </c:pt>
                <c:pt idx="910">
                  <c:v>1.173</c:v>
                </c:pt>
                <c:pt idx="911">
                  <c:v>1.1738999999999999</c:v>
                </c:pt>
                <c:pt idx="912">
                  <c:v>1.1769000000000001</c:v>
                </c:pt>
                <c:pt idx="913">
                  <c:v>1.1828000000000001</c:v>
                </c:pt>
                <c:pt idx="914">
                  <c:v>1.1832</c:v>
                </c:pt>
                <c:pt idx="915">
                  <c:v>1.1849000000000001</c:v>
                </c:pt>
                <c:pt idx="916">
                  <c:v>1.1867000000000001</c:v>
                </c:pt>
                <c:pt idx="917">
                  <c:v>1.1900999999999999</c:v>
                </c:pt>
                <c:pt idx="918">
                  <c:v>1.1918</c:v>
                </c:pt>
                <c:pt idx="919">
                  <c:v>1.1928000000000001</c:v>
                </c:pt>
                <c:pt idx="920">
                  <c:v>1.1989000000000001</c:v>
                </c:pt>
                <c:pt idx="921">
                  <c:v>1.1998</c:v>
                </c:pt>
                <c:pt idx="922">
                  <c:v>1.2021999999999999</c:v>
                </c:pt>
                <c:pt idx="923">
                  <c:v>1.2031000000000001</c:v>
                </c:pt>
                <c:pt idx="924">
                  <c:v>1.2043999999999999</c:v>
                </c:pt>
                <c:pt idx="925">
                  <c:v>1.2058</c:v>
                </c:pt>
                <c:pt idx="926">
                  <c:v>1.2077</c:v>
                </c:pt>
                <c:pt idx="927">
                  <c:v>1.2078</c:v>
                </c:pt>
                <c:pt idx="928">
                  <c:v>1.2084999999999999</c:v>
                </c:pt>
                <c:pt idx="929">
                  <c:v>1.2103999999999999</c:v>
                </c:pt>
                <c:pt idx="930">
                  <c:v>1.2108000000000001</c:v>
                </c:pt>
                <c:pt idx="931">
                  <c:v>1.2126999999999999</c:v>
                </c:pt>
                <c:pt idx="932">
                  <c:v>1.2129000000000001</c:v>
                </c:pt>
                <c:pt idx="933">
                  <c:v>1.2136</c:v>
                </c:pt>
                <c:pt idx="934">
                  <c:v>1.2152000000000001</c:v>
                </c:pt>
                <c:pt idx="935">
                  <c:v>1.2162999999999999</c:v>
                </c:pt>
                <c:pt idx="936">
                  <c:v>1.2165999999999999</c:v>
                </c:pt>
                <c:pt idx="937">
                  <c:v>1.2174</c:v>
                </c:pt>
                <c:pt idx="938">
                  <c:v>1.218</c:v>
                </c:pt>
                <c:pt idx="939">
                  <c:v>1.2194</c:v>
                </c:pt>
                <c:pt idx="940">
                  <c:v>1.2209000000000001</c:v>
                </c:pt>
                <c:pt idx="941">
                  <c:v>1.2238</c:v>
                </c:pt>
                <c:pt idx="942">
                  <c:v>1.2243999999999999</c:v>
                </c:pt>
                <c:pt idx="943">
                  <c:v>1.2256</c:v>
                </c:pt>
                <c:pt idx="944">
                  <c:v>1.2263999999999999</c:v>
                </c:pt>
                <c:pt idx="945">
                  <c:v>1.2291000000000001</c:v>
                </c:pt>
                <c:pt idx="946">
                  <c:v>1.2350000000000001</c:v>
                </c:pt>
                <c:pt idx="947">
                  <c:v>1.236</c:v>
                </c:pt>
                <c:pt idx="948">
                  <c:v>1.2366999999999999</c:v>
                </c:pt>
                <c:pt idx="949">
                  <c:v>1.2381</c:v>
                </c:pt>
                <c:pt idx="950">
                  <c:v>1.2397</c:v>
                </c:pt>
                <c:pt idx="951">
                  <c:v>1.2415</c:v>
                </c:pt>
                <c:pt idx="952">
                  <c:v>1.2432000000000001</c:v>
                </c:pt>
                <c:pt idx="953">
                  <c:v>1.2499</c:v>
                </c:pt>
                <c:pt idx="954">
                  <c:v>1.2573000000000001</c:v>
                </c:pt>
                <c:pt idx="955">
                  <c:v>1.2630999999999999</c:v>
                </c:pt>
                <c:pt idx="956">
                  <c:v>1.2642</c:v>
                </c:pt>
                <c:pt idx="957">
                  <c:v>1.2645</c:v>
                </c:pt>
                <c:pt idx="958">
                  <c:v>1.2649999999999999</c:v>
                </c:pt>
                <c:pt idx="959">
                  <c:v>1.2653000000000001</c:v>
                </c:pt>
                <c:pt idx="960">
                  <c:v>1.2676000000000001</c:v>
                </c:pt>
                <c:pt idx="961">
                  <c:v>1.2685</c:v>
                </c:pt>
                <c:pt idx="962">
                  <c:v>1.27</c:v>
                </c:pt>
                <c:pt idx="963">
                  <c:v>1.2708999999999999</c:v>
                </c:pt>
                <c:pt idx="964">
                  <c:v>1.2747999999999999</c:v>
                </c:pt>
                <c:pt idx="965">
                  <c:v>1.2751999999999999</c:v>
                </c:pt>
                <c:pt idx="966">
                  <c:v>1.278</c:v>
                </c:pt>
                <c:pt idx="967">
                  <c:v>1.2799</c:v>
                </c:pt>
                <c:pt idx="968">
                  <c:v>1.2814000000000001</c:v>
                </c:pt>
                <c:pt idx="969">
                  <c:v>1.2817000000000001</c:v>
                </c:pt>
                <c:pt idx="970">
                  <c:v>1.2836000000000001</c:v>
                </c:pt>
                <c:pt idx="971">
                  <c:v>1.2864</c:v>
                </c:pt>
                <c:pt idx="972">
                  <c:v>1.2873000000000001</c:v>
                </c:pt>
                <c:pt idx="973">
                  <c:v>1.2874000000000001</c:v>
                </c:pt>
                <c:pt idx="974">
                  <c:v>1.2888999999999999</c:v>
                </c:pt>
                <c:pt idx="975">
                  <c:v>1.2934000000000001</c:v>
                </c:pt>
                <c:pt idx="976">
                  <c:v>1.2977000000000001</c:v>
                </c:pt>
                <c:pt idx="977">
                  <c:v>1.2998000000000001</c:v>
                </c:pt>
                <c:pt idx="978">
                  <c:v>1.3006</c:v>
                </c:pt>
                <c:pt idx="979">
                  <c:v>1.3021</c:v>
                </c:pt>
                <c:pt idx="980">
                  <c:v>1.3039000000000001</c:v>
                </c:pt>
                <c:pt idx="981">
                  <c:v>1.3058000000000001</c:v>
                </c:pt>
                <c:pt idx="982">
                  <c:v>1.3068</c:v>
                </c:pt>
                <c:pt idx="983">
                  <c:v>1.3070999999999999</c:v>
                </c:pt>
                <c:pt idx="984">
                  <c:v>1.3075000000000001</c:v>
                </c:pt>
                <c:pt idx="985">
                  <c:v>1.3109</c:v>
                </c:pt>
                <c:pt idx="986">
                  <c:v>1.3151999999999999</c:v>
                </c:pt>
                <c:pt idx="987">
                  <c:v>1.3174999999999999</c:v>
                </c:pt>
                <c:pt idx="988">
                  <c:v>1.319</c:v>
                </c:pt>
                <c:pt idx="989">
                  <c:v>1.3201000000000001</c:v>
                </c:pt>
                <c:pt idx="990">
                  <c:v>1.3205</c:v>
                </c:pt>
                <c:pt idx="991">
                  <c:v>1.3229</c:v>
                </c:pt>
                <c:pt idx="992">
                  <c:v>1.3238000000000001</c:v>
                </c:pt>
                <c:pt idx="993">
                  <c:v>1.3269</c:v>
                </c:pt>
                <c:pt idx="994">
                  <c:v>1.3270999999999999</c:v>
                </c:pt>
                <c:pt idx="995">
                  <c:v>1.3271999999999999</c:v>
                </c:pt>
                <c:pt idx="996">
                  <c:v>1.3284</c:v>
                </c:pt>
                <c:pt idx="997">
                  <c:v>1.3295999999999999</c:v>
                </c:pt>
                <c:pt idx="998">
                  <c:v>1.331</c:v>
                </c:pt>
                <c:pt idx="999">
                  <c:v>1.3320000000000001</c:v>
                </c:pt>
                <c:pt idx="1000">
                  <c:v>1.3358000000000001</c:v>
                </c:pt>
                <c:pt idx="1001">
                  <c:v>1.3463000000000001</c:v>
                </c:pt>
                <c:pt idx="1002">
                  <c:v>1.3468</c:v>
                </c:pt>
                <c:pt idx="1003">
                  <c:v>1.3471</c:v>
                </c:pt>
                <c:pt idx="1004">
                  <c:v>1.3482000000000001</c:v>
                </c:pt>
                <c:pt idx="1005">
                  <c:v>1.3545</c:v>
                </c:pt>
                <c:pt idx="1006">
                  <c:v>1.3552</c:v>
                </c:pt>
                <c:pt idx="1007">
                  <c:v>1.3552999999999999</c:v>
                </c:pt>
                <c:pt idx="1008">
                  <c:v>1.3568</c:v>
                </c:pt>
                <c:pt idx="1009">
                  <c:v>1.3579000000000001</c:v>
                </c:pt>
                <c:pt idx="1010">
                  <c:v>1.3579000000000001</c:v>
                </c:pt>
                <c:pt idx="1011">
                  <c:v>1.3591</c:v>
                </c:pt>
                <c:pt idx="1012">
                  <c:v>1.3594999999999999</c:v>
                </c:pt>
                <c:pt idx="1013">
                  <c:v>1.3648</c:v>
                </c:pt>
                <c:pt idx="1014">
                  <c:v>1.3669</c:v>
                </c:pt>
                <c:pt idx="1015">
                  <c:v>1.3688</c:v>
                </c:pt>
                <c:pt idx="1016">
                  <c:v>1.3705000000000001</c:v>
                </c:pt>
                <c:pt idx="1017">
                  <c:v>1.3707</c:v>
                </c:pt>
                <c:pt idx="1018">
                  <c:v>1.3713</c:v>
                </c:pt>
                <c:pt idx="1019">
                  <c:v>1.3714</c:v>
                </c:pt>
                <c:pt idx="1020">
                  <c:v>1.3715999999999999</c:v>
                </c:pt>
                <c:pt idx="1021">
                  <c:v>1.3734999999999999</c:v>
                </c:pt>
                <c:pt idx="1022">
                  <c:v>1.3740000000000001</c:v>
                </c:pt>
                <c:pt idx="1023">
                  <c:v>1.3743000000000001</c:v>
                </c:pt>
                <c:pt idx="1024">
                  <c:v>1.3746</c:v>
                </c:pt>
                <c:pt idx="1025">
                  <c:v>1.3764000000000001</c:v>
                </c:pt>
                <c:pt idx="1026">
                  <c:v>1.3772</c:v>
                </c:pt>
                <c:pt idx="1027">
                  <c:v>1.3775999999999999</c:v>
                </c:pt>
                <c:pt idx="1028">
                  <c:v>1.3776999999999999</c:v>
                </c:pt>
                <c:pt idx="1029">
                  <c:v>1.3807</c:v>
                </c:pt>
                <c:pt idx="1030">
                  <c:v>1.3818999999999999</c:v>
                </c:pt>
                <c:pt idx="1031">
                  <c:v>1.3856999999999999</c:v>
                </c:pt>
                <c:pt idx="1032">
                  <c:v>1.3859999999999999</c:v>
                </c:pt>
                <c:pt idx="1033">
                  <c:v>1.3873</c:v>
                </c:pt>
                <c:pt idx="1034">
                  <c:v>1.3894</c:v>
                </c:pt>
                <c:pt idx="1035">
                  <c:v>1.39</c:v>
                </c:pt>
                <c:pt idx="1036">
                  <c:v>1.39</c:v>
                </c:pt>
                <c:pt idx="1037">
                  <c:v>1.3918999999999999</c:v>
                </c:pt>
                <c:pt idx="1038">
                  <c:v>1.3932</c:v>
                </c:pt>
                <c:pt idx="1039">
                  <c:v>1.3935</c:v>
                </c:pt>
                <c:pt idx="1040">
                  <c:v>1.3948</c:v>
                </c:pt>
                <c:pt idx="1041">
                  <c:v>1.3951</c:v>
                </c:pt>
                <c:pt idx="1042">
                  <c:v>1.3968</c:v>
                </c:pt>
                <c:pt idx="1043">
                  <c:v>1.3976999999999999</c:v>
                </c:pt>
                <c:pt idx="1044">
                  <c:v>1.3987000000000001</c:v>
                </c:pt>
                <c:pt idx="1045">
                  <c:v>1.399</c:v>
                </c:pt>
                <c:pt idx="1046">
                  <c:v>1.4000999999999999</c:v>
                </c:pt>
                <c:pt idx="1047">
                  <c:v>1.4013</c:v>
                </c:pt>
                <c:pt idx="1048">
                  <c:v>1.401799999999999</c:v>
                </c:pt>
                <c:pt idx="1049">
                  <c:v>1.4032</c:v>
                </c:pt>
                <c:pt idx="1050">
                  <c:v>1.4051</c:v>
                </c:pt>
                <c:pt idx="1051">
                  <c:v>1.4088000000000001</c:v>
                </c:pt>
                <c:pt idx="1052">
                  <c:v>1.4089</c:v>
                </c:pt>
                <c:pt idx="1053">
                  <c:v>1.4093</c:v>
                </c:pt>
                <c:pt idx="1054">
                  <c:v>1.4114</c:v>
                </c:pt>
                <c:pt idx="1055">
                  <c:v>1.4135</c:v>
                </c:pt>
                <c:pt idx="1056">
                  <c:v>1.4178999999999991</c:v>
                </c:pt>
                <c:pt idx="1057">
                  <c:v>1.4194</c:v>
                </c:pt>
                <c:pt idx="1058">
                  <c:v>1.4198</c:v>
                </c:pt>
                <c:pt idx="1059">
                  <c:v>1.4201999999999999</c:v>
                </c:pt>
                <c:pt idx="1060">
                  <c:v>1.4218999999999991</c:v>
                </c:pt>
                <c:pt idx="1061">
                  <c:v>1.425</c:v>
                </c:pt>
                <c:pt idx="1062">
                  <c:v>1.4258</c:v>
                </c:pt>
                <c:pt idx="1063">
                  <c:v>1.4278999999999991</c:v>
                </c:pt>
                <c:pt idx="1064">
                  <c:v>1.4314</c:v>
                </c:pt>
                <c:pt idx="1065">
                  <c:v>1.4316</c:v>
                </c:pt>
                <c:pt idx="1066">
                  <c:v>1.4323999999999999</c:v>
                </c:pt>
                <c:pt idx="1067">
                  <c:v>1.4404999999999999</c:v>
                </c:pt>
                <c:pt idx="1068">
                  <c:v>1.4412</c:v>
                </c:pt>
                <c:pt idx="1069">
                  <c:v>1.4422999999999999</c:v>
                </c:pt>
                <c:pt idx="1070">
                  <c:v>1.4436</c:v>
                </c:pt>
                <c:pt idx="1071">
                  <c:v>1.4456</c:v>
                </c:pt>
                <c:pt idx="1072">
                  <c:v>1.4492</c:v>
                </c:pt>
                <c:pt idx="1073">
                  <c:v>1.4496</c:v>
                </c:pt>
                <c:pt idx="1074">
                  <c:v>1.454</c:v>
                </c:pt>
                <c:pt idx="1075">
                  <c:v>1.4557</c:v>
                </c:pt>
                <c:pt idx="1076">
                  <c:v>1.4560999999999999</c:v>
                </c:pt>
                <c:pt idx="1077">
                  <c:v>1.4578</c:v>
                </c:pt>
                <c:pt idx="1078">
                  <c:v>1.4603999999999999</c:v>
                </c:pt>
                <c:pt idx="1079">
                  <c:v>1.4639</c:v>
                </c:pt>
                <c:pt idx="1080">
                  <c:v>1.4693000000000001</c:v>
                </c:pt>
                <c:pt idx="1081">
                  <c:v>1.4694</c:v>
                </c:pt>
                <c:pt idx="1082">
                  <c:v>1.4702</c:v>
                </c:pt>
                <c:pt idx="1083">
                  <c:v>1.4733000000000001</c:v>
                </c:pt>
                <c:pt idx="1084">
                  <c:v>1.4737</c:v>
                </c:pt>
                <c:pt idx="1085">
                  <c:v>1.4752000000000001</c:v>
                </c:pt>
                <c:pt idx="1086">
                  <c:v>1.4761</c:v>
                </c:pt>
                <c:pt idx="1087">
                  <c:v>1.4782</c:v>
                </c:pt>
                <c:pt idx="1088">
                  <c:v>1.4802999999999999</c:v>
                </c:pt>
                <c:pt idx="1089">
                  <c:v>1.4819</c:v>
                </c:pt>
                <c:pt idx="1090">
                  <c:v>1.4823999999999999</c:v>
                </c:pt>
                <c:pt idx="1091">
                  <c:v>1.484</c:v>
                </c:pt>
                <c:pt idx="1092">
                  <c:v>1.4876</c:v>
                </c:pt>
                <c:pt idx="1093">
                  <c:v>1.4883</c:v>
                </c:pt>
                <c:pt idx="1094">
                  <c:v>1.4905999999999999</c:v>
                </c:pt>
                <c:pt idx="1095">
                  <c:v>1.4943</c:v>
                </c:pt>
                <c:pt idx="1096">
                  <c:v>1.4983</c:v>
                </c:pt>
                <c:pt idx="1097">
                  <c:v>1.4995000000000001</c:v>
                </c:pt>
                <c:pt idx="1098">
                  <c:v>1.5014000000000001</c:v>
                </c:pt>
                <c:pt idx="1099">
                  <c:v>1.5014000000000001</c:v>
                </c:pt>
                <c:pt idx="1100">
                  <c:v>1.5016</c:v>
                </c:pt>
                <c:pt idx="1101">
                  <c:v>1.5029999999999999</c:v>
                </c:pt>
                <c:pt idx="1102">
                  <c:v>1.5031000000000001</c:v>
                </c:pt>
                <c:pt idx="1103">
                  <c:v>1.5049999999999999</c:v>
                </c:pt>
                <c:pt idx="1104">
                  <c:v>1.5051000000000001</c:v>
                </c:pt>
                <c:pt idx="1105">
                  <c:v>1.506</c:v>
                </c:pt>
                <c:pt idx="1106">
                  <c:v>1.5106999999999999</c:v>
                </c:pt>
                <c:pt idx="1107">
                  <c:v>1.5108999999999999</c:v>
                </c:pt>
                <c:pt idx="1108">
                  <c:v>1.5145999999999999</c:v>
                </c:pt>
                <c:pt idx="1109">
                  <c:v>1.5155000000000001</c:v>
                </c:pt>
                <c:pt idx="1110">
                  <c:v>1.516</c:v>
                </c:pt>
                <c:pt idx="1111">
                  <c:v>1.5266999999999999</c:v>
                </c:pt>
                <c:pt idx="1112">
                  <c:v>1.5288999999999999</c:v>
                </c:pt>
                <c:pt idx="1113">
                  <c:v>1.5326</c:v>
                </c:pt>
                <c:pt idx="1114">
                  <c:v>1.5378000000000001</c:v>
                </c:pt>
                <c:pt idx="1115">
                  <c:v>1.5395000000000001</c:v>
                </c:pt>
                <c:pt idx="1116">
                  <c:v>1.542</c:v>
                </c:pt>
                <c:pt idx="1117">
                  <c:v>1.5426</c:v>
                </c:pt>
                <c:pt idx="1118">
                  <c:v>1.5438000000000001</c:v>
                </c:pt>
                <c:pt idx="1119">
                  <c:v>1.5448</c:v>
                </c:pt>
                <c:pt idx="1120">
                  <c:v>1.5489999999999999</c:v>
                </c:pt>
                <c:pt idx="1121">
                  <c:v>1.5491999999999999</c:v>
                </c:pt>
                <c:pt idx="1122">
                  <c:v>1.5507</c:v>
                </c:pt>
                <c:pt idx="1123">
                  <c:v>1.5525</c:v>
                </c:pt>
                <c:pt idx="1124">
                  <c:v>1.5531999999999999</c:v>
                </c:pt>
                <c:pt idx="1125">
                  <c:v>1.5548</c:v>
                </c:pt>
                <c:pt idx="1126">
                  <c:v>1.5565</c:v>
                </c:pt>
                <c:pt idx="1127">
                  <c:v>1.5672999999999999</c:v>
                </c:pt>
                <c:pt idx="1128">
                  <c:v>1.5679000000000001</c:v>
                </c:pt>
                <c:pt idx="1129">
                  <c:v>1.5684</c:v>
                </c:pt>
                <c:pt idx="1130">
                  <c:v>1.569</c:v>
                </c:pt>
                <c:pt idx="1131">
                  <c:v>1.5697000000000001</c:v>
                </c:pt>
                <c:pt idx="1132">
                  <c:v>1.5701000000000001</c:v>
                </c:pt>
                <c:pt idx="1133">
                  <c:v>1.573</c:v>
                </c:pt>
                <c:pt idx="1134">
                  <c:v>1.5798000000000001</c:v>
                </c:pt>
                <c:pt idx="1135">
                  <c:v>1.5808</c:v>
                </c:pt>
                <c:pt idx="1136">
                  <c:v>1.5818000000000001</c:v>
                </c:pt>
                <c:pt idx="1137">
                  <c:v>1.5819000000000001</c:v>
                </c:pt>
                <c:pt idx="1138">
                  <c:v>1.5845</c:v>
                </c:pt>
                <c:pt idx="1139">
                  <c:v>1.5863</c:v>
                </c:pt>
                <c:pt idx="1140">
                  <c:v>1.5866</c:v>
                </c:pt>
                <c:pt idx="1141">
                  <c:v>1.5869</c:v>
                </c:pt>
                <c:pt idx="1142">
                  <c:v>1.5875999999999999</c:v>
                </c:pt>
                <c:pt idx="1143">
                  <c:v>1.5887</c:v>
                </c:pt>
                <c:pt idx="1144">
                  <c:v>1.5903</c:v>
                </c:pt>
                <c:pt idx="1145">
                  <c:v>1.5908</c:v>
                </c:pt>
                <c:pt idx="1146">
                  <c:v>1.5952999999999999</c:v>
                </c:pt>
                <c:pt idx="1147">
                  <c:v>1.5953999999999999</c:v>
                </c:pt>
                <c:pt idx="1148">
                  <c:v>1.5968</c:v>
                </c:pt>
                <c:pt idx="1149">
                  <c:v>1.5978000000000001</c:v>
                </c:pt>
                <c:pt idx="1150">
                  <c:v>1.5988</c:v>
                </c:pt>
                <c:pt idx="1151">
                  <c:v>1.5991</c:v>
                </c:pt>
                <c:pt idx="1152">
                  <c:v>1.5995999999999999</c:v>
                </c:pt>
                <c:pt idx="1153">
                  <c:v>1.6005</c:v>
                </c:pt>
                <c:pt idx="1154">
                  <c:v>1.601</c:v>
                </c:pt>
                <c:pt idx="1155">
                  <c:v>1.6017999999999999</c:v>
                </c:pt>
                <c:pt idx="1156">
                  <c:v>1.6025</c:v>
                </c:pt>
                <c:pt idx="1157">
                  <c:v>1.603</c:v>
                </c:pt>
                <c:pt idx="1158">
                  <c:v>1.6044</c:v>
                </c:pt>
                <c:pt idx="1159">
                  <c:v>1.6084000000000001</c:v>
                </c:pt>
                <c:pt idx="1160">
                  <c:v>1.6104000000000001</c:v>
                </c:pt>
                <c:pt idx="1161">
                  <c:v>1.6113999999999999</c:v>
                </c:pt>
                <c:pt idx="1162">
                  <c:v>1.6122000000000001</c:v>
                </c:pt>
                <c:pt idx="1163">
                  <c:v>1.6133999999999999</c:v>
                </c:pt>
                <c:pt idx="1164">
                  <c:v>1.6136999999999999</c:v>
                </c:pt>
                <c:pt idx="1165">
                  <c:v>1.6151</c:v>
                </c:pt>
                <c:pt idx="1166">
                  <c:v>1.6240000000000001</c:v>
                </c:pt>
                <c:pt idx="1167">
                  <c:v>1.6268</c:v>
                </c:pt>
                <c:pt idx="1168">
                  <c:v>1.6273</c:v>
                </c:pt>
                <c:pt idx="1169">
                  <c:v>1.6281000000000001</c:v>
                </c:pt>
                <c:pt idx="1170">
                  <c:v>1.6294</c:v>
                </c:pt>
                <c:pt idx="1171">
                  <c:v>1.6294999999999999</c:v>
                </c:pt>
                <c:pt idx="1172">
                  <c:v>1.6298999999999999</c:v>
                </c:pt>
                <c:pt idx="1173">
                  <c:v>1.6307</c:v>
                </c:pt>
                <c:pt idx="1174">
                  <c:v>1.6315</c:v>
                </c:pt>
                <c:pt idx="1175">
                  <c:v>1.6367</c:v>
                </c:pt>
                <c:pt idx="1176">
                  <c:v>1.6375999999999999</c:v>
                </c:pt>
                <c:pt idx="1177">
                  <c:v>1.6377999999999999</c:v>
                </c:pt>
                <c:pt idx="1178">
                  <c:v>1.639</c:v>
                </c:pt>
                <c:pt idx="1179">
                  <c:v>1.6440999999999999</c:v>
                </c:pt>
                <c:pt idx="1180">
                  <c:v>1.6442000000000001</c:v>
                </c:pt>
                <c:pt idx="1181">
                  <c:v>1.6444000000000001</c:v>
                </c:pt>
                <c:pt idx="1182">
                  <c:v>1.6472</c:v>
                </c:pt>
                <c:pt idx="1183">
                  <c:v>1.6494</c:v>
                </c:pt>
                <c:pt idx="1184">
                  <c:v>1.6501999999999999</c:v>
                </c:pt>
                <c:pt idx="1185">
                  <c:v>1.6534</c:v>
                </c:pt>
                <c:pt idx="1186">
                  <c:v>1.6544000000000001</c:v>
                </c:pt>
                <c:pt idx="1187">
                  <c:v>1.6575</c:v>
                </c:pt>
                <c:pt idx="1188">
                  <c:v>1.6577</c:v>
                </c:pt>
                <c:pt idx="1189">
                  <c:v>1.6586000000000001</c:v>
                </c:pt>
                <c:pt idx="1190">
                  <c:v>1.6665000000000001</c:v>
                </c:pt>
                <c:pt idx="1191">
                  <c:v>1.6673</c:v>
                </c:pt>
                <c:pt idx="1192">
                  <c:v>1.6694</c:v>
                </c:pt>
                <c:pt idx="1193">
                  <c:v>1.6695</c:v>
                </c:pt>
                <c:pt idx="1194">
                  <c:v>1.6698999999999999</c:v>
                </c:pt>
                <c:pt idx="1195">
                  <c:v>1.6737</c:v>
                </c:pt>
                <c:pt idx="1196">
                  <c:v>1.6751</c:v>
                </c:pt>
                <c:pt idx="1197">
                  <c:v>1.6757</c:v>
                </c:pt>
                <c:pt idx="1198">
                  <c:v>1.6820999999999999</c:v>
                </c:pt>
                <c:pt idx="1199">
                  <c:v>1.6826000000000001</c:v>
                </c:pt>
                <c:pt idx="1200">
                  <c:v>1.6842999999999999</c:v>
                </c:pt>
                <c:pt idx="1201">
                  <c:v>1.6868000000000001</c:v>
                </c:pt>
                <c:pt idx="1202">
                  <c:v>1.6875</c:v>
                </c:pt>
                <c:pt idx="1203">
                  <c:v>1.6893</c:v>
                </c:pt>
                <c:pt idx="1204">
                  <c:v>1.6929000000000001</c:v>
                </c:pt>
                <c:pt idx="1205">
                  <c:v>1.6934</c:v>
                </c:pt>
                <c:pt idx="1206">
                  <c:v>1.6943999999999999</c:v>
                </c:pt>
                <c:pt idx="1207">
                  <c:v>1.6964999999999999</c:v>
                </c:pt>
                <c:pt idx="1208">
                  <c:v>1.6971000000000001</c:v>
                </c:pt>
                <c:pt idx="1209">
                  <c:v>1.7048000000000001</c:v>
                </c:pt>
                <c:pt idx="1210">
                  <c:v>1.7067000000000001</c:v>
                </c:pt>
                <c:pt idx="1211">
                  <c:v>1.7069000000000001</c:v>
                </c:pt>
                <c:pt idx="1212">
                  <c:v>1.7093</c:v>
                </c:pt>
                <c:pt idx="1213">
                  <c:v>1.7124999999999999</c:v>
                </c:pt>
                <c:pt idx="1214">
                  <c:v>1.7131000000000001</c:v>
                </c:pt>
                <c:pt idx="1215">
                  <c:v>1.7137</c:v>
                </c:pt>
                <c:pt idx="1216">
                  <c:v>1.714</c:v>
                </c:pt>
                <c:pt idx="1217">
                  <c:v>1.7146999999999999</c:v>
                </c:pt>
                <c:pt idx="1218">
                  <c:v>1.7149000000000001</c:v>
                </c:pt>
                <c:pt idx="1219">
                  <c:v>1.7150000000000001</c:v>
                </c:pt>
                <c:pt idx="1220">
                  <c:v>1.7164999999999999</c:v>
                </c:pt>
                <c:pt idx="1221">
                  <c:v>1.7176</c:v>
                </c:pt>
                <c:pt idx="1222">
                  <c:v>1.7178</c:v>
                </c:pt>
                <c:pt idx="1223">
                  <c:v>1.7181</c:v>
                </c:pt>
                <c:pt idx="1224">
                  <c:v>1.7191000000000001</c:v>
                </c:pt>
                <c:pt idx="1225">
                  <c:v>1.7199</c:v>
                </c:pt>
                <c:pt idx="1226">
                  <c:v>1.7246999999999999</c:v>
                </c:pt>
                <c:pt idx="1227">
                  <c:v>1.7271000000000001</c:v>
                </c:pt>
                <c:pt idx="1228">
                  <c:v>1.7273000000000001</c:v>
                </c:pt>
                <c:pt idx="1229">
                  <c:v>1.7273000000000001</c:v>
                </c:pt>
                <c:pt idx="1230">
                  <c:v>1.7282999999999999</c:v>
                </c:pt>
                <c:pt idx="1231">
                  <c:v>1.7316</c:v>
                </c:pt>
                <c:pt idx="1232">
                  <c:v>1.7318</c:v>
                </c:pt>
                <c:pt idx="1233">
                  <c:v>1.7357</c:v>
                </c:pt>
                <c:pt idx="1234">
                  <c:v>1.7374000000000001</c:v>
                </c:pt>
                <c:pt idx="1235">
                  <c:v>1.7378</c:v>
                </c:pt>
                <c:pt idx="1236">
                  <c:v>1.7384999999999999</c:v>
                </c:pt>
                <c:pt idx="1237">
                  <c:v>1.7439</c:v>
                </c:pt>
                <c:pt idx="1238">
                  <c:v>1.7461</c:v>
                </c:pt>
                <c:pt idx="1239">
                  <c:v>1.7478</c:v>
                </c:pt>
                <c:pt idx="1240">
                  <c:v>1.7482</c:v>
                </c:pt>
                <c:pt idx="1241">
                  <c:v>1.7522</c:v>
                </c:pt>
                <c:pt idx="1242">
                  <c:v>1.7541</c:v>
                </c:pt>
                <c:pt idx="1243">
                  <c:v>1.7543</c:v>
                </c:pt>
                <c:pt idx="1244">
                  <c:v>1.7544</c:v>
                </c:pt>
                <c:pt idx="1245">
                  <c:v>1.7547999999999999</c:v>
                </c:pt>
                <c:pt idx="1246">
                  <c:v>1.7565</c:v>
                </c:pt>
                <c:pt idx="1247">
                  <c:v>1.7574000000000001</c:v>
                </c:pt>
                <c:pt idx="1248">
                  <c:v>1.7583</c:v>
                </c:pt>
                <c:pt idx="1249">
                  <c:v>1.7584</c:v>
                </c:pt>
                <c:pt idx="1250">
                  <c:v>1.7596000000000001</c:v>
                </c:pt>
                <c:pt idx="1251">
                  <c:v>1.7621</c:v>
                </c:pt>
                <c:pt idx="1252">
                  <c:v>1.7638</c:v>
                </c:pt>
                <c:pt idx="1253">
                  <c:v>1.7654000000000001</c:v>
                </c:pt>
                <c:pt idx="1254">
                  <c:v>1.7667999999999999</c:v>
                </c:pt>
                <c:pt idx="1255">
                  <c:v>1.7678</c:v>
                </c:pt>
                <c:pt idx="1256">
                  <c:v>1.7682</c:v>
                </c:pt>
                <c:pt idx="1257">
                  <c:v>1.7702</c:v>
                </c:pt>
                <c:pt idx="1258">
                  <c:v>1.7705</c:v>
                </c:pt>
                <c:pt idx="1259">
                  <c:v>1.772</c:v>
                </c:pt>
                <c:pt idx="1260">
                  <c:v>1.7727999999999999</c:v>
                </c:pt>
                <c:pt idx="1261">
                  <c:v>1.7733000000000001</c:v>
                </c:pt>
                <c:pt idx="1262">
                  <c:v>1.7782</c:v>
                </c:pt>
                <c:pt idx="1263">
                  <c:v>1.7789999999999999</c:v>
                </c:pt>
                <c:pt idx="1264">
                  <c:v>1.7802</c:v>
                </c:pt>
                <c:pt idx="1265">
                  <c:v>1.7818000000000001</c:v>
                </c:pt>
                <c:pt idx="1266">
                  <c:v>1.7847</c:v>
                </c:pt>
                <c:pt idx="1267">
                  <c:v>1.7862</c:v>
                </c:pt>
                <c:pt idx="1268">
                  <c:v>1.7863</c:v>
                </c:pt>
                <c:pt idx="1269">
                  <c:v>1.7863</c:v>
                </c:pt>
                <c:pt idx="1270">
                  <c:v>1.7874000000000001</c:v>
                </c:pt>
                <c:pt idx="1271">
                  <c:v>1.7883</c:v>
                </c:pt>
                <c:pt idx="1272">
                  <c:v>1.7929999999999999</c:v>
                </c:pt>
                <c:pt idx="1273">
                  <c:v>1.7942</c:v>
                </c:pt>
                <c:pt idx="1274">
                  <c:v>1.7979000000000001</c:v>
                </c:pt>
                <c:pt idx="1275">
                  <c:v>1.8019000000000001</c:v>
                </c:pt>
                <c:pt idx="1276">
                  <c:v>1.8038000000000001</c:v>
                </c:pt>
                <c:pt idx="1277">
                  <c:v>1.8043</c:v>
                </c:pt>
                <c:pt idx="1278">
                  <c:v>1.8058000000000001</c:v>
                </c:pt>
                <c:pt idx="1279">
                  <c:v>1.8059000000000001</c:v>
                </c:pt>
                <c:pt idx="1280">
                  <c:v>1.8080000000000001</c:v>
                </c:pt>
                <c:pt idx="1281">
                  <c:v>1.8084</c:v>
                </c:pt>
                <c:pt idx="1282">
                  <c:v>1.8087</c:v>
                </c:pt>
                <c:pt idx="1283">
                  <c:v>1.8087</c:v>
                </c:pt>
                <c:pt idx="1284">
                  <c:v>1.8088</c:v>
                </c:pt>
                <c:pt idx="1285">
                  <c:v>1.8109</c:v>
                </c:pt>
                <c:pt idx="1286">
                  <c:v>1.8123</c:v>
                </c:pt>
                <c:pt idx="1287">
                  <c:v>1.8125</c:v>
                </c:pt>
                <c:pt idx="1288">
                  <c:v>1.8132999999999999</c:v>
                </c:pt>
                <c:pt idx="1289">
                  <c:v>1.8185</c:v>
                </c:pt>
                <c:pt idx="1290">
                  <c:v>1.8197000000000001</c:v>
                </c:pt>
                <c:pt idx="1291">
                  <c:v>1.821</c:v>
                </c:pt>
                <c:pt idx="1292">
                  <c:v>1.8220000000000001</c:v>
                </c:pt>
                <c:pt idx="1293">
                  <c:v>1.8226</c:v>
                </c:pt>
                <c:pt idx="1294">
                  <c:v>1.8230999999999999</c:v>
                </c:pt>
                <c:pt idx="1295">
                  <c:v>1.8275999999999999</c:v>
                </c:pt>
                <c:pt idx="1296">
                  <c:v>1.8282</c:v>
                </c:pt>
                <c:pt idx="1297">
                  <c:v>1.8302</c:v>
                </c:pt>
                <c:pt idx="1298">
                  <c:v>1.8320000000000001</c:v>
                </c:pt>
                <c:pt idx="1299">
                  <c:v>1.8324</c:v>
                </c:pt>
                <c:pt idx="1300">
                  <c:v>1.8324</c:v>
                </c:pt>
                <c:pt idx="1301">
                  <c:v>1.8333999999999999</c:v>
                </c:pt>
                <c:pt idx="1302">
                  <c:v>1.8342000000000001</c:v>
                </c:pt>
                <c:pt idx="1303">
                  <c:v>1.8414999999999999</c:v>
                </c:pt>
                <c:pt idx="1304">
                  <c:v>1.8416999999999999</c:v>
                </c:pt>
                <c:pt idx="1305">
                  <c:v>1.8421000000000001</c:v>
                </c:pt>
                <c:pt idx="1306">
                  <c:v>1.8423</c:v>
                </c:pt>
                <c:pt idx="1307">
                  <c:v>1.8425</c:v>
                </c:pt>
                <c:pt idx="1308">
                  <c:v>1.8442000000000001</c:v>
                </c:pt>
                <c:pt idx="1309">
                  <c:v>1.8452999999999999</c:v>
                </c:pt>
                <c:pt idx="1310">
                  <c:v>1.8480000000000001</c:v>
                </c:pt>
                <c:pt idx="1311">
                  <c:v>1.8485</c:v>
                </c:pt>
                <c:pt idx="1312">
                  <c:v>1.8504</c:v>
                </c:pt>
                <c:pt idx="1313">
                  <c:v>1.8506</c:v>
                </c:pt>
                <c:pt idx="1314">
                  <c:v>1.8547</c:v>
                </c:pt>
                <c:pt idx="1315">
                  <c:v>1.8557999999999999</c:v>
                </c:pt>
                <c:pt idx="1316">
                  <c:v>1.8580000000000001</c:v>
                </c:pt>
                <c:pt idx="1317">
                  <c:v>1.8580000000000001</c:v>
                </c:pt>
                <c:pt idx="1318">
                  <c:v>1.8604000000000001</c:v>
                </c:pt>
                <c:pt idx="1319">
                  <c:v>1.8605</c:v>
                </c:pt>
                <c:pt idx="1320">
                  <c:v>1.8653999999999999</c:v>
                </c:pt>
                <c:pt idx="1321">
                  <c:v>1.8681000000000001</c:v>
                </c:pt>
                <c:pt idx="1322">
                  <c:v>1.8695999999999999</c:v>
                </c:pt>
                <c:pt idx="1323">
                  <c:v>1.8712</c:v>
                </c:pt>
                <c:pt idx="1324">
                  <c:v>1.8713</c:v>
                </c:pt>
                <c:pt idx="1325">
                  <c:v>1.8735999999999999</c:v>
                </c:pt>
                <c:pt idx="1326">
                  <c:v>1.8735999999999999</c:v>
                </c:pt>
                <c:pt idx="1327">
                  <c:v>1.8745000000000001</c:v>
                </c:pt>
                <c:pt idx="1328">
                  <c:v>1.8785000000000001</c:v>
                </c:pt>
                <c:pt idx="1329">
                  <c:v>1.8805000000000001</c:v>
                </c:pt>
                <c:pt idx="1330">
                  <c:v>1.8822000000000001</c:v>
                </c:pt>
                <c:pt idx="1331">
                  <c:v>1.8843000000000001</c:v>
                </c:pt>
                <c:pt idx="1332">
                  <c:v>1.8847</c:v>
                </c:pt>
                <c:pt idx="1333">
                  <c:v>1.8861000000000001</c:v>
                </c:pt>
                <c:pt idx="1334">
                  <c:v>1.8861000000000001</c:v>
                </c:pt>
                <c:pt idx="1335">
                  <c:v>1.8885000000000001</c:v>
                </c:pt>
                <c:pt idx="1336">
                  <c:v>1.8887</c:v>
                </c:pt>
                <c:pt idx="1337">
                  <c:v>1.89</c:v>
                </c:pt>
                <c:pt idx="1338">
                  <c:v>1.8987000000000001</c:v>
                </c:pt>
                <c:pt idx="1339">
                  <c:v>1.8989</c:v>
                </c:pt>
                <c:pt idx="1340">
                  <c:v>1.9004000000000001</c:v>
                </c:pt>
                <c:pt idx="1341">
                  <c:v>1.9005000000000001</c:v>
                </c:pt>
                <c:pt idx="1342">
                  <c:v>1.9020999999999999</c:v>
                </c:pt>
                <c:pt idx="1343">
                  <c:v>1.9026000000000001</c:v>
                </c:pt>
                <c:pt idx="1344">
                  <c:v>1.9049</c:v>
                </c:pt>
                <c:pt idx="1345">
                  <c:v>1.9055</c:v>
                </c:pt>
                <c:pt idx="1346">
                  <c:v>1.9076</c:v>
                </c:pt>
                <c:pt idx="1347">
                  <c:v>1.9092</c:v>
                </c:pt>
                <c:pt idx="1348">
                  <c:v>1.9097</c:v>
                </c:pt>
                <c:pt idx="1349">
                  <c:v>1.9103000000000001</c:v>
                </c:pt>
                <c:pt idx="1350">
                  <c:v>1.9125000000000001</c:v>
                </c:pt>
                <c:pt idx="1351">
                  <c:v>1.9131</c:v>
                </c:pt>
                <c:pt idx="1352">
                  <c:v>1.9164000000000001</c:v>
                </c:pt>
                <c:pt idx="1353">
                  <c:v>1.9184000000000001</c:v>
                </c:pt>
                <c:pt idx="1354">
                  <c:v>1.9191</c:v>
                </c:pt>
                <c:pt idx="1355">
                  <c:v>1.921</c:v>
                </c:pt>
                <c:pt idx="1356">
                  <c:v>1.9231</c:v>
                </c:pt>
                <c:pt idx="1357">
                  <c:v>1.9262999999999999</c:v>
                </c:pt>
                <c:pt idx="1358">
                  <c:v>1.9265000000000001</c:v>
                </c:pt>
                <c:pt idx="1359">
                  <c:v>1.9350000000000001</c:v>
                </c:pt>
                <c:pt idx="1360">
                  <c:v>1.9355</c:v>
                </c:pt>
                <c:pt idx="1361">
                  <c:v>1.9401999999999999</c:v>
                </c:pt>
                <c:pt idx="1362">
                  <c:v>1.9412</c:v>
                </c:pt>
                <c:pt idx="1363">
                  <c:v>1.9417</c:v>
                </c:pt>
                <c:pt idx="1364">
                  <c:v>1.9432</c:v>
                </c:pt>
                <c:pt idx="1365">
                  <c:v>1.9439</c:v>
                </c:pt>
                <c:pt idx="1366">
                  <c:v>1.9462999999999999</c:v>
                </c:pt>
                <c:pt idx="1367">
                  <c:v>1.9477</c:v>
                </c:pt>
                <c:pt idx="1368">
                  <c:v>1.9521999999999999</c:v>
                </c:pt>
                <c:pt idx="1369">
                  <c:v>1.9549000000000001</c:v>
                </c:pt>
                <c:pt idx="1370">
                  <c:v>1.9570000000000001</c:v>
                </c:pt>
                <c:pt idx="1371">
                  <c:v>1.9594</c:v>
                </c:pt>
                <c:pt idx="1372">
                  <c:v>1.9602999999999999</c:v>
                </c:pt>
                <c:pt idx="1373">
                  <c:v>1.9614</c:v>
                </c:pt>
                <c:pt idx="1374">
                  <c:v>1.9628000000000001</c:v>
                </c:pt>
                <c:pt idx="1375">
                  <c:v>1.9644999999999999</c:v>
                </c:pt>
                <c:pt idx="1376">
                  <c:v>1.966</c:v>
                </c:pt>
                <c:pt idx="1377">
                  <c:v>1.9673</c:v>
                </c:pt>
                <c:pt idx="1378">
                  <c:v>1.9695</c:v>
                </c:pt>
                <c:pt idx="1379">
                  <c:v>1.9710000000000001</c:v>
                </c:pt>
                <c:pt idx="1380">
                  <c:v>1.9713000000000001</c:v>
                </c:pt>
                <c:pt idx="1381">
                  <c:v>1.9737</c:v>
                </c:pt>
                <c:pt idx="1382">
                  <c:v>1.974</c:v>
                </c:pt>
                <c:pt idx="1383">
                  <c:v>1.9767999999999999</c:v>
                </c:pt>
                <c:pt idx="1384">
                  <c:v>1.9789000000000001</c:v>
                </c:pt>
                <c:pt idx="1385">
                  <c:v>1.9799</c:v>
                </c:pt>
                <c:pt idx="1386">
                  <c:v>1.9852000000000001</c:v>
                </c:pt>
                <c:pt idx="1387">
                  <c:v>1.986</c:v>
                </c:pt>
                <c:pt idx="1388">
                  <c:v>1.9875</c:v>
                </c:pt>
                <c:pt idx="1389">
                  <c:v>1.99</c:v>
                </c:pt>
                <c:pt idx="1390">
                  <c:v>1.9903999999999999</c:v>
                </c:pt>
                <c:pt idx="1391">
                  <c:v>1.9928999999999999</c:v>
                </c:pt>
                <c:pt idx="1392">
                  <c:v>1.996</c:v>
                </c:pt>
                <c:pt idx="1393">
                  <c:v>1.9982</c:v>
                </c:pt>
                <c:pt idx="1394">
                  <c:v>1.9994000000000001</c:v>
                </c:pt>
                <c:pt idx="1395">
                  <c:v>2.0007000000000001</c:v>
                </c:pt>
                <c:pt idx="1396">
                  <c:v>2.0043000000000002</c:v>
                </c:pt>
                <c:pt idx="1397">
                  <c:v>2.0066000000000002</c:v>
                </c:pt>
                <c:pt idx="1398">
                  <c:v>2.0089000000000001</c:v>
                </c:pt>
                <c:pt idx="1399">
                  <c:v>2.011099999999999</c:v>
                </c:pt>
                <c:pt idx="1400">
                  <c:v>2.012999999999999</c:v>
                </c:pt>
                <c:pt idx="1401">
                  <c:v>2.015299999999999</c:v>
                </c:pt>
                <c:pt idx="1402">
                  <c:v>2.0179999999999998</c:v>
                </c:pt>
                <c:pt idx="1403">
                  <c:v>2.0259999999999998</c:v>
                </c:pt>
                <c:pt idx="1404">
                  <c:v>2.0280999999999998</c:v>
                </c:pt>
                <c:pt idx="1405">
                  <c:v>2.0318000000000001</c:v>
                </c:pt>
                <c:pt idx="1406">
                  <c:v>2.032099999999998</c:v>
                </c:pt>
                <c:pt idx="1407">
                  <c:v>2.0358000000000001</c:v>
                </c:pt>
                <c:pt idx="1408">
                  <c:v>2.0364</c:v>
                </c:pt>
                <c:pt idx="1409">
                  <c:v>2.0369000000000002</c:v>
                </c:pt>
                <c:pt idx="1410">
                  <c:v>2.0413999999999999</c:v>
                </c:pt>
                <c:pt idx="1411">
                  <c:v>2.0413999999999999</c:v>
                </c:pt>
                <c:pt idx="1412">
                  <c:v>2.0417000000000001</c:v>
                </c:pt>
                <c:pt idx="1413">
                  <c:v>2.0426000000000002</c:v>
                </c:pt>
                <c:pt idx="1414">
                  <c:v>2.0472999999999999</c:v>
                </c:pt>
                <c:pt idx="1415">
                  <c:v>2.0506000000000002</c:v>
                </c:pt>
                <c:pt idx="1416">
                  <c:v>2.0524</c:v>
                </c:pt>
                <c:pt idx="1417">
                  <c:v>2.0537999999999998</c:v>
                </c:pt>
                <c:pt idx="1418">
                  <c:v>2.0556000000000001</c:v>
                </c:pt>
                <c:pt idx="1419">
                  <c:v>2.0579999999999998</c:v>
                </c:pt>
                <c:pt idx="1420">
                  <c:v>2.0579999999999998</c:v>
                </c:pt>
                <c:pt idx="1421">
                  <c:v>2.0588000000000002</c:v>
                </c:pt>
                <c:pt idx="1422">
                  <c:v>2.06</c:v>
                </c:pt>
                <c:pt idx="1423">
                  <c:v>2.0607000000000002</c:v>
                </c:pt>
                <c:pt idx="1424">
                  <c:v>2.0609999999999999</c:v>
                </c:pt>
                <c:pt idx="1425">
                  <c:v>2.0609999999999999</c:v>
                </c:pt>
                <c:pt idx="1426">
                  <c:v>2.0636999999999999</c:v>
                </c:pt>
                <c:pt idx="1427">
                  <c:v>2.0642999999999998</c:v>
                </c:pt>
                <c:pt idx="1428">
                  <c:v>2.0669</c:v>
                </c:pt>
                <c:pt idx="1429">
                  <c:v>2.0688</c:v>
                </c:pt>
                <c:pt idx="1430">
                  <c:v>2.0733999999999999</c:v>
                </c:pt>
                <c:pt idx="1431">
                  <c:v>2.0737999999999999</c:v>
                </c:pt>
                <c:pt idx="1432">
                  <c:v>2.075299999999999</c:v>
                </c:pt>
                <c:pt idx="1433">
                  <c:v>2.0771999999999999</c:v>
                </c:pt>
                <c:pt idx="1434">
                  <c:v>2.0781999999999998</c:v>
                </c:pt>
                <c:pt idx="1435">
                  <c:v>2.0794000000000001</c:v>
                </c:pt>
                <c:pt idx="1436">
                  <c:v>2.079699999999999</c:v>
                </c:pt>
                <c:pt idx="1437">
                  <c:v>2.08</c:v>
                </c:pt>
                <c:pt idx="1438">
                  <c:v>2.0813999999999999</c:v>
                </c:pt>
                <c:pt idx="1439">
                  <c:v>2.0842999999999998</c:v>
                </c:pt>
                <c:pt idx="1440">
                  <c:v>2.0916000000000001</c:v>
                </c:pt>
                <c:pt idx="1441">
                  <c:v>2.091899999999999</c:v>
                </c:pt>
                <c:pt idx="1442">
                  <c:v>2.0952999999999991</c:v>
                </c:pt>
                <c:pt idx="1443">
                  <c:v>2.0969000000000002</c:v>
                </c:pt>
                <c:pt idx="1444">
                  <c:v>2.1023000000000001</c:v>
                </c:pt>
                <c:pt idx="1445">
                  <c:v>2.1044999999999998</c:v>
                </c:pt>
                <c:pt idx="1446">
                  <c:v>2.1053000000000002</c:v>
                </c:pt>
                <c:pt idx="1447">
                  <c:v>2.1067999999999998</c:v>
                </c:pt>
                <c:pt idx="1448">
                  <c:v>2.1082000000000001</c:v>
                </c:pt>
                <c:pt idx="1449">
                  <c:v>2.1110000000000002</c:v>
                </c:pt>
                <c:pt idx="1450">
                  <c:v>2.1111</c:v>
                </c:pt>
                <c:pt idx="1451">
                  <c:v>2.1113</c:v>
                </c:pt>
                <c:pt idx="1452">
                  <c:v>2.1137000000000001</c:v>
                </c:pt>
                <c:pt idx="1453">
                  <c:v>2.1156000000000001</c:v>
                </c:pt>
                <c:pt idx="1454">
                  <c:v>2.116499999999998</c:v>
                </c:pt>
                <c:pt idx="1455">
                  <c:v>2.117</c:v>
                </c:pt>
                <c:pt idx="1456">
                  <c:v>2.1179999999999999</c:v>
                </c:pt>
                <c:pt idx="1457">
                  <c:v>2.1211000000000002</c:v>
                </c:pt>
                <c:pt idx="1458">
                  <c:v>2.1223000000000001</c:v>
                </c:pt>
                <c:pt idx="1459">
                  <c:v>2.1229</c:v>
                </c:pt>
                <c:pt idx="1460">
                  <c:v>2.1244000000000001</c:v>
                </c:pt>
                <c:pt idx="1461">
                  <c:v>2.1272000000000002</c:v>
                </c:pt>
                <c:pt idx="1462">
                  <c:v>2.1280999999999999</c:v>
                </c:pt>
                <c:pt idx="1463">
                  <c:v>2.1282999999999999</c:v>
                </c:pt>
                <c:pt idx="1464">
                  <c:v>2.1297000000000001</c:v>
                </c:pt>
                <c:pt idx="1465">
                  <c:v>2.1314000000000002</c:v>
                </c:pt>
                <c:pt idx="1466">
                  <c:v>2.1316000000000002</c:v>
                </c:pt>
                <c:pt idx="1467">
                  <c:v>2.1343000000000001</c:v>
                </c:pt>
                <c:pt idx="1468">
                  <c:v>2.1368</c:v>
                </c:pt>
                <c:pt idx="1469">
                  <c:v>2.1381000000000001</c:v>
                </c:pt>
                <c:pt idx="1470">
                  <c:v>2.1381999999999999</c:v>
                </c:pt>
                <c:pt idx="1471">
                  <c:v>2.1398000000000001</c:v>
                </c:pt>
                <c:pt idx="1472">
                  <c:v>2.139899999999999</c:v>
                </c:pt>
                <c:pt idx="1473">
                  <c:v>2.1435</c:v>
                </c:pt>
                <c:pt idx="1474">
                  <c:v>2.1440000000000001</c:v>
                </c:pt>
                <c:pt idx="1475">
                  <c:v>2.1442999999999999</c:v>
                </c:pt>
                <c:pt idx="1476">
                  <c:v>2.1482000000000001</c:v>
                </c:pt>
                <c:pt idx="1477">
                  <c:v>2.1486000000000001</c:v>
                </c:pt>
                <c:pt idx="1478">
                  <c:v>2.156299999999999</c:v>
                </c:pt>
                <c:pt idx="1479">
                  <c:v>2.1577000000000002</c:v>
                </c:pt>
                <c:pt idx="1480">
                  <c:v>2.1591</c:v>
                </c:pt>
                <c:pt idx="1481">
                  <c:v>2.1619000000000002</c:v>
                </c:pt>
                <c:pt idx="1482">
                  <c:v>2.1718999999999991</c:v>
                </c:pt>
                <c:pt idx="1483">
                  <c:v>2.1720000000000002</c:v>
                </c:pt>
                <c:pt idx="1484">
                  <c:v>2.1741999999999999</c:v>
                </c:pt>
                <c:pt idx="1485">
                  <c:v>2.1762000000000001</c:v>
                </c:pt>
                <c:pt idx="1486">
                  <c:v>2.1821000000000002</c:v>
                </c:pt>
                <c:pt idx="1487">
                  <c:v>2.1823999999999999</c:v>
                </c:pt>
                <c:pt idx="1488">
                  <c:v>2.1825999999999999</c:v>
                </c:pt>
                <c:pt idx="1489">
                  <c:v>2.1863999999999999</c:v>
                </c:pt>
                <c:pt idx="1490">
                  <c:v>2.1876000000000002</c:v>
                </c:pt>
                <c:pt idx="1491">
                  <c:v>2.1879</c:v>
                </c:pt>
                <c:pt idx="1492">
                  <c:v>2.1894999999999998</c:v>
                </c:pt>
                <c:pt idx="1493">
                  <c:v>2.1903000000000001</c:v>
                </c:pt>
                <c:pt idx="1494">
                  <c:v>2.1945999999999999</c:v>
                </c:pt>
                <c:pt idx="1495">
                  <c:v>2.1972</c:v>
                </c:pt>
                <c:pt idx="1496">
                  <c:v>2.2000999999999999</c:v>
                </c:pt>
                <c:pt idx="1497">
                  <c:v>2.2058</c:v>
                </c:pt>
                <c:pt idx="1498">
                  <c:v>2.2058</c:v>
                </c:pt>
                <c:pt idx="1499">
                  <c:v>2.206</c:v>
                </c:pt>
                <c:pt idx="1500">
                  <c:v>2.2086999999999999</c:v>
                </c:pt>
                <c:pt idx="1501">
                  <c:v>2.2086999999999999</c:v>
                </c:pt>
                <c:pt idx="1502">
                  <c:v>2.2117</c:v>
                </c:pt>
                <c:pt idx="1503">
                  <c:v>2.2157</c:v>
                </c:pt>
                <c:pt idx="1504">
                  <c:v>2.216299999999999</c:v>
                </c:pt>
                <c:pt idx="1505">
                  <c:v>2.216499999999999</c:v>
                </c:pt>
                <c:pt idx="1506">
                  <c:v>2.2181999999999999</c:v>
                </c:pt>
                <c:pt idx="1507">
                  <c:v>2.2269999999999999</c:v>
                </c:pt>
                <c:pt idx="1508">
                  <c:v>2.232499999999999</c:v>
                </c:pt>
                <c:pt idx="1509">
                  <c:v>2.2339000000000002</c:v>
                </c:pt>
                <c:pt idx="1510">
                  <c:v>2.2345000000000002</c:v>
                </c:pt>
                <c:pt idx="1511">
                  <c:v>2.2351000000000001</c:v>
                </c:pt>
                <c:pt idx="1512">
                  <c:v>2.2351000000000001</c:v>
                </c:pt>
                <c:pt idx="1513">
                  <c:v>2.2363</c:v>
                </c:pt>
                <c:pt idx="1514">
                  <c:v>2.2406999999999999</c:v>
                </c:pt>
                <c:pt idx="1515">
                  <c:v>2.2418</c:v>
                </c:pt>
                <c:pt idx="1516">
                  <c:v>2.242</c:v>
                </c:pt>
                <c:pt idx="1517">
                  <c:v>2.2425000000000002</c:v>
                </c:pt>
                <c:pt idx="1518">
                  <c:v>2.2458999999999998</c:v>
                </c:pt>
                <c:pt idx="1519">
                  <c:v>2.2462</c:v>
                </c:pt>
                <c:pt idx="1520">
                  <c:v>2.2469000000000001</c:v>
                </c:pt>
                <c:pt idx="1521">
                  <c:v>2.2480000000000002</c:v>
                </c:pt>
                <c:pt idx="1522">
                  <c:v>2.2507000000000001</c:v>
                </c:pt>
                <c:pt idx="1523">
                  <c:v>2.2519</c:v>
                </c:pt>
                <c:pt idx="1524">
                  <c:v>2.2528000000000001</c:v>
                </c:pt>
                <c:pt idx="1525">
                  <c:v>2.2530000000000001</c:v>
                </c:pt>
                <c:pt idx="1526">
                  <c:v>2.2543000000000002</c:v>
                </c:pt>
                <c:pt idx="1527">
                  <c:v>2.2555000000000001</c:v>
                </c:pt>
                <c:pt idx="1528">
                  <c:v>2.2565</c:v>
                </c:pt>
                <c:pt idx="1529">
                  <c:v>2.2572999999999999</c:v>
                </c:pt>
                <c:pt idx="1530">
                  <c:v>2.2578</c:v>
                </c:pt>
                <c:pt idx="1531">
                  <c:v>2.2635000000000001</c:v>
                </c:pt>
                <c:pt idx="1532">
                  <c:v>2.2711000000000001</c:v>
                </c:pt>
                <c:pt idx="1533">
                  <c:v>2.2713999999999999</c:v>
                </c:pt>
                <c:pt idx="1534">
                  <c:v>2.2715000000000001</c:v>
                </c:pt>
                <c:pt idx="1535">
                  <c:v>2.2734000000000001</c:v>
                </c:pt>
                <c:pt idx="1536">
                  <c:v>2.2763</c:v>
                </c:pt>
                <c:pt idx="1537">
                  <c:v>2.2765</c:v>
                </c:pt>
                <c:pt idx="1538">
                  <c:v>2.2805</c:v>
                </c:pt>
                <c:pt idx="1539">
                  <c:v>2.2808000000000002</c:v>
                </c:pt>
                <c:pt idx="1540">
                  <c:v>2.2824</c:v>
                </c:pt>
                <c:pt idx="1541">
                  <c:v>2.2826</c:v>
                </c:pt>
                <c:pt idx="1542">
                  <c:v>2.2827000000000002</c:v>
                </c:pt>
                <c:pt idx="1543">
                  <c:v>2.2845</c:v>
                </c:pt>
                <c:pt idx="1544">
                  <c:v>2.2848999999999999</c:v>
                </c:pt>
                <c:pt idx="1545">
                  <c:v>2.2856999999999998</c:v>
                </c:pt>
                <c:pt idx="1546">
                  <c:v>2.2871000000000001</c:v>
                </c:pt>
                <c:pt idx="1547">
                  <c:v>2.2926000000000002</c:v>
                </c:pt>
                <c:pt idx="1548">
                  <c:v>2.2928000000000002</c:v>
                </c:pt>
                <c:pt idx="1549">
                  <c:v>2.2930000000000001</c:v>
                </c:pt>
                <c:pt idx="1550">
                  <c:v>2.2930000000000001</c:v>
                </c:pt>
                <c:pt idx="1551">
                  <c:v>2.3083999999999998</c:v>
                </c:pt>
                <c:pt idx="1552">
                  <c:v>2.31</c:v>
                </c:pt>
                <c:pt idx="1553">
                  <c:v>2.311399999999999</c:v>
                </c:pt>
                <c:pt idx="1554">
                  <c:v>2.313299999999999</c:v>
                </c:pt>
                <c:pt idx="1555">
                  <c:v>2.3138999999999981</c:v>
                </c:pt>
                <c:pt idx="1556">
                  <c:v>2.316199999999998</c:v>
                </c:pt>
                <c:pt idx="1557">
                  <c:v>2.3170000000000002</c:v>
                </c:pt>
                <c:pt idx="1558">
                  <c:v>2.3174000000000001</c:v>
                </c:pt>
                <c:pt idx="1559">
                  <c:v>2.318299999999998</c:v>
                </c:pt>
                <c:pt idx="1560">
                  <c:v>2.3184</c:v>
                </c:pt>
                <c:pt idx="1561">
                  <c:v>2.3197999999999981</c:v>
                </c:pt>
                <c:pt idx="1562">
                  <c:v>2.3216000000000001</c:v>
                </c:pt>
                <c:pt idx="1563">
                  <c:v>2.3224</c:v>
                </c:pt>
                <c:pt idx="1564">
                  <c:v>2.3237999999999999</c:v>
                </c:pt>
                <c:pt idx="1565">
                  <c:v>2.327</c:v>
                </c:pt>
                <c:pt idx="1566">
                  <c:v>2.3281000000000001</c:v>
                </c:pt>
                <c:pt idx="1567">
                  <c:v>2.3287</c:v>
                </c:pt>
                <c:pt idx="1568">
                  <c:v>2.332899999999976</c:v>
                </c:pt>
                <c:pt idx="1569">
                  <c:v>2.3330000000000002</c:v>
                </c:pt>
                <c:pt idx="1570">
                  <c:v>2.334499999999998</c:v>
                </c:pt>
                <c:pt idx="1571">
                  <c:v>2.3391000000000002</c:v>
                </c:pt>
                <c:pt idx="1572">
                  <c:v>2.3420000000000001</c:v>
                </c:pt>
                <c:pt idx="1573">
                  <c:v>2.3460999999999981</c:v>
                </c:pt>
                <c:pt idx="1574">
                  <c:v>2.346699999999998</c:v>
                </c:pt>
                <c:pt idx="1575">
                  <c:v>2.3473999999999999</c:v>
                </c:pt>
                <c:pt idx="1576">
                  <c:v>2.3488000000000002</c:v>
                </c:pt>
                <c:pt idx="1577">
                  <c:v>2.3509000000000002</c:v>
                </c:pt>
                <c:pt idx="1578">
                  <c:v>2.3534000000000002</c:v>
                </c:pt>
                <c:pt idx="1579">
                  <c:v>2.3553999999999991</c:v>
                </c:pt>
                <c:pt idx="1580">
                  <c:v>2.3565</c:v>
                </c:pt>
                <c:pt idx="1581">
                  <c:v>2.363</c:v>
                </c:pt>
                <c:pt idx="1582">
                  <c:v>2.3637000000000001</c:v>
                </c:pt>
                <c:pt idx="1583">
                  <c:v>2.3639999999999999</c:v>
                </c:pt>
                <c:pt idx="1584">
                  <c:v>2.3647</c:v>
                </c:pt>
                <c:pt idx="1585">
                  <c:v>2.3650000000000002</c:v>
                </c:pt>
                <c:pt idx="1586">
                  <c:v>2.365699999999999</c:v>
                </c:pt>
                <c:pt idx="1587">
                  <c:v>2.371799999999999</c:v>
                </c:pt>
                <c:pt idx="1588">
                  <c:v>2.3734000000000002</c:v>
                </c:pt>
                <c:pt idx="1589">
                  <c:v>2.3772000000000002</c:v>
                </c:pt>
                <c:pt idx="1590">
                  <c:v>2.38</c:v>
                </c:pt>
                <c:pt idx="1591">
                  <c:v>2.3812000000000002</c:v>
                </c:pt>
                <c:pt idx="1592">
                  <c:v>2.3814000000000002</c:v>
                </c:pt>
                <c:pt idx="1593">
                  <c:v>2.3835999999999999</c:v>
                </c:pt>
                <c:pt idx="1594">
                  <c:v>2.3839999999999999</c:v>
                </c:pt>
                <c:pt idx="1595">
                  <c:v>2.3864000000000001</c:v>
                </c:pt>
                <c:pt idx="1596">
                  <c:v>2.3881000000000001</c:v>
                </c:pt>
                <c:pt idx="1597">
                  <c:v>2.3904000000000001</c:v>
                </c:pt>
                <c:pt idx="1598">
                  <c:v>2.3917000000000002</c:v>
                </c:pt>
                <c:pt idx="1599">
                  <c:v>2.3923999999999981</c:v>
                </c:pt>
                <c:pt idx="1600">
                  <c:v>2.394899999999998</c:v>
                </c:pt>
                <c:pt idx="1601">
                  <c:v>2.4016000000000002</c:v>
                </c:pt>
                <c:pt idx="1602">
                  <c:v>2.4074</c:v>
                </c:pt>
                <c:pt idx="1603">
                  <c:v>2.4083999999999999</c:v>
                </c:pt>
                <c:pt idx="1604">
                  <c:v>2.4104000000000001</c:v>
                </c:pt>
                <c:pt idx="1605">
                  <c:v>2.4117000000000002</c:v>
                </c:pt>
                <c:pt idx="1606">
                  <c:v>2.4129</c:v>
                </c:pt>
                <c:pt idx="1607">
                  <c:v>2.416999999999998</c:v>
                </c:pt>
                <c:pt idx="1608">
                  <c:v>2.4201999999999999</c:v>
                </c:pt>
                <c:pt idx="1609">
                  <c:v>2.4232999999999998</c:v>
                </c:pt>
                <c:pt idx="1610">
                  <c:v>2.4296000000000002</c:v>
                </c:pt>
                <c:pt idx="1611">
                  <c:v>2.430699999999999</c:v>
                </c:pt>
                <c:pt idx="1612">
                  <c:v>2.4333999999999998</c:v>
                </c:pt>
                <c:pt idx="1613">
                  <c:v>2.4355000000000002</c:v>
                </c:pt>
                <c:pt idx="1614">
                  <c:v>2.436599999999999</c:v>
                </c:pt>
                <c:pt idx="1615">
                  <c:v>2.4377</c:v>
                </c:pt>
                <c:pt idx="1616">
                  <c:v>2.4415</c:v>
                </c:pt>
                <c:pt idx="1617">
                  <c:v>2.4420000000000002</c:v>
                </c:pt>
                <c:pt idx="1618">
                  <c:v>2.4426000000000001</c:v>
                </c:pt>
                <c:pt idx="1619">
                  <c:v>2.4430000000000001</c:v>
                </c:pt>
                <c:pt idx="1620">
                  <c:v>2.4470999999999998</c:v>
                </c:pt>
                <c:pt idx="1621">
                  <c:v>2.4477000000000002</c:v>
                </c:pt>
                <c:pt idx="1622">
                  <c:v>2.4485000000000001</c:v>
                </c:pt>
                <c:pt idx="1623">
                  <c:v>2.4487000000000001</c:v>
                </c:pt>
                <c:pt idx="1624">
                  <c:v>2.4510999999999981</c:v>
                </c:pt>
                <c:pt idx="1625">
                  <c:v>2.452399999999999</c:v>
                </c:pt>
                <c:pt idx="1626">
                  <c:v>2.4554</c:v>
                </c:pt>
                <c:pt idx="1627">
                  <c:v>2.4565000000000001</c:v>
                </c:pt>
                <c:pt idx="1628">
                  <c:v>2.4578000000000002</c:v>
                </c:pt>
                <c:pt idx="1629">
                  <c:v>2.4581</c:v>
                </c:pt>
                <c:pt idx="1630">
                  <c:v>2.4599000000000002</c:v>
                </c:pt>
                <c:pt idx="1631">
                  <c:v>2.4601999999999999</c:v>
                </c:pt>
                <c:pt idx="1632">
                  <c:v>2.4626000000000001</c:v>
                </c:pt>
                <c:pt idx="1633">
                  <c:v>2.4634999999999998</c:v>
                </c:pt>
                <c:pt idx="1634">
                  <c:v>2.4689999999999999</c:v>
                </c:pt>
                <c:pt idx="1635">
                  <c:v>2.4723000000000002</c:v>
                </c:pt>
                <c:pt idx="1636">
                  <c:v>2.472599999999999</c:v>
                </c:pt>
                <c:pt idx="1637">
                  <c:v>2.4735</c:v>
                </c:pt>
                <c:pt idx="1638">
                  <c:v>2.474699999999999</c:v>
                </c:pt>
                <c:pt idx="1639">
                  <c:v>2.4754</c:v>
                </c:pt>
                <c:pt idx="1640">
                  <c:v>2.4981</c:v>
                </c:pt>
                <c:pt idx="1641">
                  <c:v>2.5028000000000001</c:v>
                </c:pt>
                <c:pt idx="1642">
                  <c:v>2.502899999999999</c:v>
                </c:pt>
                <c:pt idx="1643">
                  <c:v>2.5047000000000001</c:v>
                </c:pt>
                <c:pt idx="1644">
                  <c:v>2.5047000000000001</c:v>
                </c:pt>
                <c:pt idx="1645">
                  <c:v>2.5061</c:v>
                </c:pt>
                <c:pt idx="1646">
                  <c:v>2.5076999999999998</c:v>
                </c:pt>
                <c:pt idx="1647">
                  <c:v>2.5089000000000001</c:v>
                </c:pt>
                <c:pt idx="1648">
                  <c:v>2.5093999999999999</c:v>
                </c:pt>
                <c:pt idx="1649">
                  <c:v>2.5097</c:v>
                </c:pt>
                <c:pt idx="1650">
                  <c:v>2.5129000000000001</c:v>
                </c:pt>
                <c:pt idx="1651">
                  <c:v>2.516</c:v>
                </c:pt>
                <c:pt idx="1652">
                  <c:v>2.5171000000000001</c:v>
                </c:pt>
                <c:pt idx="1653">
                  <c:v>2.5171999999999999</c:v>
                </c:pt>
                <c:pt idx="1654">
                  <c:v>2.5196999999999981</c:v>
                </c:pt>
                <c:pt idx="1655">
                  <c:v>2.5209000000000001</c:v>
                </c:pt>
                <c:pt idx="1656">
                  <c:v>2.5225</c:v>
                </c:pt>
                <c:pt idx="1657">
                  <c:v>2.5251000000000001</c:v>
                </c:pt>
                <c:pt idx="1658">
                  <c:v>2.5251999999999999</c:v>
                </c:pt>
                <c:pt idx="1659">
                  <c:v>2.531499999999999</c:v>
                </c:pt>
                <c:pt idx="1660">
                  <c:v>2.5331999999999999</c:v>
                </c:pt>
                <c:pt idx="1661">
                  <c:v>2.5377999999999998</c:v>
                </c:pt>
                <c:pt idx="1662">
                  <c:v>2.5390000000000001</c:v>
                </c:pt>
                <c:pt idx="1663">
                  <c:v>2.5421</c:v>
                </c:pt>
                <c:pt idx="1664">
                  <c:v>2.5427</c:v>
                </c:pt>
                <c:pt idx="1665">
                  <c:v>2.5428000000000002</c:v>
                </c:pt>
                <c:pt idx="1666">
                  <c:v>2.5446</c:v>
                </c:pt>
                <c:pt idx="1667">
                  <c:v>2.5453000000000001</c:v>
                </c:pt>
                <c:pt idx="1668">
                  <c:v>2.5476999999999999</c:v>
                </c:pt>
                <c:pt idx="1669">
                  <c:v>2.552999999999999</c:v>
                </c:pt>
                <c:pt idx="1670">
                  <c:v>2.5579999999999998</c:v>
                </c:pt>
                <c:pt idx="1671">
                  <c:v>2.5613000000000001</c:v>
                </c:pt>
                <c:pt idx="1672">
                  <c:v>2.5661</c:v>
                </c:pt>
                <c:pt idx="1673">
                  <c:v>2.5689000000000002</c:v>
                </c:pt>
                <c:pt idx="1674">
                  <c:v>2.5691000000000002</c:v>
                </c:pt>
                <c:pt idx="1675">
                  <c:v>2.5693999999999999</c:v>
                </c:pt>
                <c:pt idx="1676">
                  <c:v>2.5697000000000001</c:v>
                </c:pt>
                <c:pt idx="1677">
                  <c:v>2.5714000000000001</c:v>
                </c:pt>
                <c:pt idx="1678">
                  <c:v>2.5768</c:v>
                </c:pt>
                <c:pt idx="1679">
                  <c:v>2.5779999999999998</c:v>
                </c:pt>
                <c:pt idx="1680">
                  <c:v>2.5785</c:v>
                </c:pt>
                <c:pt idx="1681">
                  <c:v>2.5802999999999998</c:v>
                </c:pt>
                <c:pt idx="1682">
                  <c:v>2.5804999999999998</c:v>
                </c:pt>
                <c:pt idx="1683">
                  <c:v>2.5819999999999999</c:v>
                </c:pt>
                <c:pt idx="1684">
                  <c:v>2.5838999999999999</c:v>
                </c:pt>
                <c:pt idx="1685">
                  <c:v>2.5844999999999998</c:v>
                </c:pt>
                <c:pt idx="1686">
                  <c:v>2.5849000000000002</c:v>
                </c:pt>
                <c:pt idx="1687">
                  <c:v>2.5851999999999999</c:v>
                </c:pt>
                <c:pt idx="1688">
                  <c:v>2.5867</c:v>
                </c:pt>
                <c:pt idx="1689">
                  <c:v>2.5878999999999999</c:v>
                </c:pt>
                <c:pt idx="1690">
                  <c:v>2.5884999999999998</c:v>
                </c:pt>
                <c:pt idx="1691">
                  <c:v>2.5889000000000002</c:v>
                </c:pt>
                <c:pt idx="1692">
                  <c:v>2.5922999999999981</c:v>
                </c:pt>
                <c:pt idx="1693">
                  <c:v>2.5924</c:v>
                </c:pt>
                <c:pt idx="1694">
                  <c:v>2.5931999999999999</c:v>
                </c:pt>
                <c:pt idx="1695">
                  <c:v>2.5945</c:v>
                </c:pt>
                <c:pt idx="1696">
                  <c:v>2.5958000000000001</c:v>
                </c:pt>
                <c:pt idx="1697">
                  <c:v>2.5991</c:v>
                </c:pt>
                <c:pt idx="1698">
                  <c:v>2.6004</c:v>
                </c:pt>
                <c:pt idx="1699">
                  <c:v>2.6008</c:v>
                </c:pt>
                <c:pt idx="1700">
                  <c:v>2.6042000000000001</c:v>
                </c:pt>
                <c:pt idx="1701">
                  <c:v>2.6074000000000002</c:v>
                </c:pt>
                <c:pt idx="1702">
                  <c:v>2.6086999999999998</c:v>
                </c:pt>
                <c:pt idx="1703">
                  <c:v>2.6095000000000002</c:v>
                </c:pt>
                <c:pt idx="1704">
                  <c:v>2.6103999999999998</c:v>
                </c:pt>
                <c:pt idx="1705">
                  <c:v>2.6125999999999991</c:v>
                </c:pt>
                <c:pt idx="1706">
                  <c:v>2.6128999999999971</c:v>
                </c:pt>
                <c:pt idx="1707">
                  <c:v>2.6193</c:v>
                </c:pt>
                <c:pt idx="1708">
                  <c:v>2.62</c:v>
                </c:pt>
                <c:pt idx="1709">
                  <c:v>2.6204000000000001</c:v>
                </c:pt>
                <c:pt idx="1710">
                  <c:v>2.6221999999999999</c:v>
                </c:pt>
                <c:pt idx="1711">
                  <c:v>2.6234999999999999</c:v>
                </c:pt>
                <c:pt idx="1712">
                  <c:v>2.6236000000000002</c:v>
                </c:pt>
                <c:pt idx="1713">
                  <c:v>2.6236999999999999</c:v>
                </c:pt>
                <c:pt idx="1714">
                  <c:v>2.6254</c:v>
                </c:pt>
                <c:pt idx="1715">
                  <c:v>2.6286</c:v>
                </c:pt>
                <c:pt idx="1716">
                  <c:v>2.6288</c:v>
                </c:pt>
                <c:pt idx="1717">
                  <c:v>2.6301000000000001</c:v>
                </c:pt>
                <c:pt idx="1718">
                  <c:v>2.6341999999999999</c:v>
                </c:pt>
                <c:pt idx="1719">
                  <c:v>2.6367999999999991</c:v>
                </c:pt>
                <c:pt idx="1720">
                  <c:v>2.6377000000000002</c:v>
                </c:pt>
                <c:pt idx="1721">
                  <c:v>2.6387999999999998</c:v>
                </c:pt>
                <c:pt idx="1722">
                  <c:v>2.6433</c:v>
                </c:pt>
                <c:pt idx="1723">
                  <c:v>2.6482999999999999</c:v>
                </c:pt>
                <c:pt idx="1724">
                  <c:v>2.6484000000000001</c:v>
                </c:pt>
                <c:pt idx="1725">
                  <c:v>2.6507000000000001</c:v>
                </c:pt>
                <c:pt idx="1726">
                  <c:v>2.6522000000000001</c:v>
                </c:pt>
                <c:pt idx="1727">
                  <c:v>2.6528999999999971</c:v>
                </c:pt>
                <c:pt idx="1728">
                  <c:v>2.6537999999999999</c:v>
                </c:pt>
                <c:pt idx="1729">
                  <c:v>2.6648999999999998</c:v>
                </c:pt>
                <c:pt idx="1730">
                  <c:v>2.6661999999999999</c:v>
                </c:pt>
                <c:pt idx="1731">
                  <c:v>2.6673</c:v>
                </c:pt>
                <c:pt idx="1732">
                  <c:v>2.6675</c:v>
                </c:pt>
                <c:pt idx="1733">
                  <c:v>2.6677</c:v>
                </c:pt>
                <c:pt idx="1734">
                  <c:v>2.6680000000000001</c:v>
                </c:pt>
                <c:pt idx="1735">
                  <c:v>2.6722000000000001</c:v>
                </c:pt>
                <c:pt idx="1736">
                  <c:v>2.6831999999999998</c:v>
                </c:pt>
                <c:pt idx="1737">
                  <c:v>2.6837</c:v>
                </c:pt>
                <c:pt idx="1738">
                  <c:v>2.6850999999999998</c:v>
                </c:pt>
                <c:pt idx="1739">
                  <c:v>2.6890999999999998</c:v>
                </c:pt>
                <c:pt idx="1740">
                  <c:v>2.6894999999999998</c:v>
                </c:pt>
                <c:pt idx="1741">
                  <c:v>2.6896</c:v>
                </c:pt>
                <c:pt idx="1742">
                  <c:v>2.6903000000000001</c:v>
                </c:pt>
                <c:pt idx="1743">
                  <c:v>2.6909000000000001</c:v>
                </c:pt>
                <c:pt idx="1744">
                  <c:v>2.6909999999999998</c:v>
                </c:pt>
                <c:pt idx="1745">
                  <c:v>2.7033</c:v>
                </c:pt>
                <c:pt idx="1746">
                  <c:v>2.7065000000000001</c:v>
                </c:pt>
                <c:pt idx="1747">
                  <c:v>2.7101999999999999</c:v>
                </c:pt>
                <c:pt idx="1748">
                  <c:v>2.712499999999999</c:v>
                </c:pt>
                <c:pt idx="1749">
                  <c:v>2.7174999999999998</c:v>
                </c:pt>
                <c:pt idx="1750">
                  <c:v>2.7202999999999999</c:v>
                </c:pt>
                <c:pt idx="1751">
                  <c:v>2.7204999999999999</c:v>
                </c:pt>
                <c:pt idx="1752">
                  <c:v>2.7246999999999999</c:v>
                </c:pt>
                <c:pt idx="1753">
                  <c:v>2.7269000000000001</c:v>
                </c:pt>
                <c:pt idx="1754">
                  <c:v>2.7334999999999998</c:v>
                </c:pt>
                <c:pt idx="1755">
                  <c:v>2.7376999999999998</c:v>
                </c:pt>
                <c:pt idx="1756">
                  <c:v>2.7387999999999999</c:v>
                </c:pt>
                <c:pt idx="1757">
                  <c:v>2.7437999999999998</c:v>
                </c:pt>
                <c:pt idx="1758">
                  <c:v>2.7463000000000002</c:v>
                </c:pt>
                <c:pt idx="1759">
                  <c:v>2.75</c:v>
                </c:pt>
                <c:pt idx="1760">
                  <c:v>2.75</c:v>
                </c:pt>
                <c:pt idx="1761">
                  <c:v>2.7505999999999999</c:v>
                </c:pt>
                <c:pt idx="1762">
                  <c:v>2.7564000000000002</c:v>
                </c:pt>
                <c:pt idx="1763">
                  <c:v>2.7576000000000001</c:v>
                </c:pt>
                <c:pt idx="1764">
                  <c:v>2.7581000000000002</c:v>
                </c:pt>
                <c:pt idx="1765">
                  <c:v>2.7589999999999999</c:v>
                </c:pt>
                <c:pt idx="1766">
                  <c:v>2.7675000000000001</c:v>
                </c:pt>
                <c:pt idx="1767">
                  <c:v>2.7721</c:v>
                </c:pt>
                <c:pt idx="1768">
                  <c:v>2.7721</c:v>
                </c:pt>
                <c:pt idx="1769">
                  <c:v>2.774</c:v>
                </c:pt>
                <c:pt idx="1770">
                  <c:v>2.774</c:v>
                </c:pt>
                <c:pt idx="1771">
                  <c:v>2.7774000000000001</c:v>
                </c:pt>
                <c:pt idx="1772">
                  <c:v>2.7793000000000001</c:v>
                </c:pt>
                <c:pt idx="1773">
                  <c:v>2.782</c:v>
                </c:pt>
                <c:pt idx="1774">
                  <c:v>2.7835999999999999</c:v>
                </c:pt>
                <c:pt idx="1775">
                  <c:v>2.7845</c:v>
                </c:pt>
                <c:pt idx="1776">
                  <c:v>2.786</c:v>
                </c:pt>
                <c:pt idx="1777">
                  <c:v>2.7884000000000002</c:v>
                </c:pt>
                <c:pt idx="1778">
                  <c:v>2.7892000000000001</c:v>
                </c:pt>
                <c:pt idx="1779">
                  <c:v>2.7894999999999999</c:v>
                </c:pt>
                <c:pt idx="1780">
                  <c:v>2.7896000000000001</c:v>
                </c:pt>
                <c:pt idx="1781">
                  <c:v>2.7955999999999999</c:v>
                </c:pt>
                <c:pt idx="1782">
                  <c:v>2.7967</c:v>
                </c:pt>
                <c:pt idx="1783">
                  <c:v>2.8001</c:v>
                </c:pt>
                <c:pt idx="1784">
                  <c:v>2.8027999999999991</c:v>
                </c:pt>
                <c:pt idx="1785">
                  <c:v>2.8031999999999999</c:v>
                </c:pt>
                <c:pt idx="1786">
                  <c:v>2.8043999999999998</c:v>
                </c:pt>
                <c:pt idx="1787">
                  <c:v>2.8065000000000002</c:v>
                </c:pt>
                <c:pt idx="1788">
                  <c:v>2.8115999999999981</c:v>
                </c:pt>
                <c:pt idx="1789">
                  <c:v>2.8132000000000001</c:v>
                </c:pt>
                <c:pt idx="1790">
                  <c:v>2.8172000000000001</c:v>
                </c:pt>
                <c:pt idx="1791">
                  <c:v>2.82</c:v>
                </c:pt>
                <c:pt idx="1792">
                  <c:v>2.8227999999999991</c:v>
                </c:pt>
                <c:pt idx="1793">
                  <c:v>2.8235000000000001</c:v>
                </c:pt>
                <c:pt idx="1794">
                  <c:v>2.8243999999999998</c:v>
                </c:pt>
                <c:pt idx="1795">
                  <c:v>2.8245</c:v>
                </c:pt>
                <c:pt idx="1796">
                  <c:v>2.8246000000000002</c:v>
                </c:pt>
                <c:pt idx="1797">
                  <c:v>2.832899999999976</c:v>
                </c:pt>
                <c:pt idx="1798">
                  <c:v>2.8344</c:v>
                </c:pt>
                <c:pt idx="1799">
                  <c:v>2.8349999999999991</c:v>
                </c:pt>
                <c:pt idx="1800">
                  <c:v>2.8372000000000002</c:v>
                </c:pt>
                <c:pt idx="1801">
                  <c:v>2.837299999999999</c:v>
                </c:pt>
                <c:pt idx="1802">
                  <c:v>2.837499999999999</c:v>
                </c:pt>
                <c:pt idx="1803">
                  <c:v>2.8387999999999991</c:v>
                </c:pt>
                <c:pt idx="1804">
                  <c:v>2.8389000000000002</c:v>
                </c:pt>
                <c:pt idx="1805">
                  <c:v>2.8399000000000001</c:v>
                </c:pt>
                <c:pt idx="1806">
                  <c:v>2.8433999999999999</c:v>
                </c:pt>
                <c:pt idx="1807">
                  <c:v>2.8439999999999999</c:v>
                </c:pt>
                <c:pt idx="1808">
                  <c:v>2.8445999999999998</c:v>
                </c:pt>
                <c:pt idx="1809">
                  <c:v>2.8449</c:v>
                </c:pt>
                <c:pt idx="1810">
                  <c:v>2.8473000000000002</c:v>
                </c:pt>
                <c:pt idx="1811">
                  <c:v>2.851599999999999</c:v>
                </c:pt>
                <c:pt idx="1812">
                  <c:v>2.852599999999998</c:v>
                </c:pt>
                <c:pt idx="1813">
                  <c:v>2.8534000000000002</c:v>
                </c:pt>
                <c:pt idx="1814">
                  <c:v>2.8555000000000001</c:v>
                </c:pt>
                <c:pt idx="1815">
                  <c:v>2.8589000000000002</c:v>
                </c:pt>
                <c:pt idx="1816">
                  <c:v>2.8601999999999999</c:v>
                </c:pt>
                <c:pt idx="1817">
                  <c:v>2.8622000000000001</c:v>
                </c:pt>
                <c:pt idx="1818">
                  <c:v>2.8689</c:v>
                </c:pt>
                <c:pt idx="1819">
                  <c:v>2.8713000000000002</c:v>
                </c:pt>
                <c:pt idx="1820">
                  <c:v>2.8746</c:v>
                </c:pt>
                <c:pt idx="1821">
                  <c:v>2.8751000000000002</c:v>
                </c:pt>
                <c:pt idx="1822">
                  <c:v>2.876799999999998</c:v>
                </c:pt>
                <c:pt idx="1823">
                  <c:v>2.877699999999999</c:v>
                </c:pt>
                <c:pt idx="1824">
                  <c:v>2.8782999999999981</c:v>
                </c:pt>
                <c:pt idx="1825">
                  <c:v>2.8820000000000001</c:v>
                </c:pt>
                <c:pt idx="1826">
                  <c:v>2.8826000000000001</c:v>
                </c:pt>
                <c:pt idx="1827">
                  <c:v>2.883</c:v>
                </c:pt>
                <c:pt idx="1828">
                  <c:v>2.8873000000000002</c:v>
                </c:pt>
                <c:pt idx="1829">
                  <c:v>2.8895</c:v>
                </c:pt>
                <c:pt idx="1830">
                  <c:v>2.8902000000000001</c:v>
                </c:pt>
                <c:pt idx="1831">
                  <c:v>2.891</c:v>
                </c:pt>
                <c:pt idx="1832">
                  <c:v>2.8925000000000001</c:v>
                </c:pt>
                <c:pt idx="1833">
                  <c:v>2.8951999999999991</c:v>
                </c:pt>
                <c:pt idx="1834">
                  <c:v>2.8953999999999991</c:v>
                </c:pt>
                <c:pt idx="1835">
                  <c:v>2.8961999999999981</c:v>
                </c:pt>
                <c:pt idx="1836">
                  <c:v>2.896799999999998</c:v>
                </c:pt>
                <c:pt idx="1837">
                  <c:v>2.8980000000000001</c:v>
                </c:pt>
                <c:pt idx="1838">
                  <c:v>2.9016999999999991</c:v>
                </c:pt>
                <c:pt idx="1839">
                  <c:v>2.9026999999999981</c:v>
                </c:pt>
                <c:pt idx="1840">
                  <c:v>2.9051999999999998</c:v>
                </c:pt>
                <c:pt idx="1841">
                  <c:v>2.905899999999999</c:v>
                </c:pt>
                <c:pt idx="1842">
                  <c:v>2.9152</c:v>
                </c:pt>
                <c:pt idx="1843">
                  <c:v>2.9175</c:v>
                </c:pt>
                <c:pt idx="1844">
                  <c:v>2.9220000000000002</c:v>
                </c:pt>
                <c:pt idx="1845">
                  <c:v>2.9251</c:v>
                </c:pt>
                <c:pt idx="1846">
                  <c:v>2.9264000000000001</c:v>
                </c:pt>
                <c:pt idx="1847">
                  <c:v>2.9289999999999998</c:v>
                </c:pt>
                <c:pt idx="1848">
                  <c:v>2.931</c:v>
                </c:pt>
                <c:pt idx="1849">
                  <c:v>2.9321000000000002</c:v>
                </c:pt>
                <c:pt idx="1850">
                  <c:v>2.9327999999999981</c:v>
                </c:pt>
                <c:pt idx="1851">
                  <c:v>2.934699999999999</c:v>
                </c:pt>
                <c:pt idx="1852">
                  <c:v>2.9352</c:v>
                </c:pt>
                <c:pt idx="1853">
                  <c:v>2.9375</c:v>
                </c:pt>
                <c:pt idx="1854">
                  <c:v>2.9409000000000001</c:v>
                </c:pt>
                <c:pt idx="1855">
                  <c:v>2.9420000000000002</c:v>
                </c:pt>
                <c:pt idx="1856">
                  <c:v>2.942299999999999</c:v>
                </c:pt>
                <c:pt idx="1857">
                  <c:v>2.9430999999999998</c:v>
                </c:pt>
                <c:pt idx="1858">
                  <c:v>2.9432999999999998</c:v>
                </c:pt>
                <c:pt idx="1859">
                  <c:v>2.9441999999999999</c:v>
                </c:pt>
                <c:pt idx="1860">
                  <c:v>2.9529000000000001</c:v>
                </c:pt>
                <c:pt idx="1861">
                  <c:v>2.9540999999999991</c:v>
                </c:pt>
                <c:pt idx="1862">
                  <c:v>2.9558</c:v>
                </c:pt>
                <c:pt idx="1863">
                  <c:v>2.9559000000000002</c:v>
                </c:pt>
                <c:pt idx="1864">
                  <c:v>2.9603999999999999</c:v>
                </c:pt>
                <c:pt idx="1865">
                  <c:v>2.9641000000000002</c:v>
                </c:pt>
                <c:pt idx="1866">
                  <c:v>2.9676999999999998</c:v>
                </c:pt>
                <c:pt idx="1867">
                  <c:v>2.9697</c:v>
                </c:pt>
                <c:pt idx="1868">
                  <c:v>2.9731999999999998</c:v>
                </c:pt>
                <c:pt idx="1869">
                  <c:v>2.974699999999999</c:v>
                </c:pt>
                <c:pt idx="1870">
                  <c:v>2.9750999999999981</c:v>
                </c:pt>
                <c:pt idx="1871">
                  <c:v>2.9761999999999991</c:v>
                </c:pt>
                <c:pt idx="1872">
                  <c:v>2.9811000000000001</c:v>
                </c:pt>
                <c:pt idx="1873">
                  <c:v>2.9824000000000002</c:v>
                </c:pt>
                <c:pt idx="1874">
                  <c:v>2.9853000000000001</c:v>
                </c:pt>
                <c:pt idx="1875">
                  <c:v>2.9857999999999998</c:v>
                </c:pt>
                <c:pt idx="1876">
                  <c:v>2.9971999999999999</c:v>
                </c:pt>
                <c:pt idx="1877">
                  <c:v>2.9977999999999998</c:v>
                </c:pt>
                <c:pt idx="1878">
                  <c:v>2.9992999999999981</c:v>
                </c:pt>
                <c:pt idx="1879">
                  <c:v>3.0007000000000001</c:v>
                </c:pt>
                <c:pt idx="1880">
                  <c:v>3.0047000000000001</c:v>
                </c:pt>
                <c:pt idx="1881">
                  <c:v>3.0049999999999999</c:v>
                </c:pt>
                <c:pt idx="1882">
                  <c:v>3.0093000000000001</c:v>
                </c:pt>
                <c:pt idx="1883">
                  <c:v>3.0114000000000001</c:v>
                </c:pt>
                <c:pt idx="1884">
                  <c:v>3.0122</c:v>
                </c:pt>
                <c:pt idx="1885">
                  <c:v>3.0146000000000002</c:v>
                </c:pt>
                <c:pt idx="1886">
                  <c:v>3.014899999999999</c:v>
                </c:pt>
                <c:pt idx="1887">
                  <c:v>3.0150000000000001</c:v>
                </c:pt>
                <c:pt idx="1888">
                  <c:v>3.018899999999999</c:v>
                </c:pt>
                <c:pt idx="1889">
                  <c:v>3.0219</c:v>
                </c:pt>
                <c:pt idx="1890">
                  <c:v>3.0274000000000001</c:v>
                </c:pt>
                <c:pt idx="1891">
                  <c:v>3.0293000000000001</c:v>
                </c:pt>
                <c:pt idx="1892">
                  <c:v>3.0308000000000002</c:v>
                </c:pt>
                <c:pt idx="1893">
                  <c:v>3.031099999999999</c:v>
                </c:pt>
                <c:pt idx="1894">
                  <c:v>3.0341</c:v>
                </c:pt>
                <c:pt idx="1895">
                  <c:v>3.0345</c:v>
                </c:pt>
                <c:pt idx="1896">
                  <c:v>3.035099999999999</c:v>
                </c:pt>
                <c:pt idx="1897">
                  <c:v>3.0364</c:v>
                </c:pt>
                <c:pt idx="1898">
                  <c:v>3.0371000000000001</c:v>
                </c:pt>
                <c:pt idx="1899">
                  <c:v>3.0449000000000002</c:v>
                </c:pt>
                <c:pt idx="1900">
                  <c:v>3.0474999999999999</c:v>
                </c:pt>
                <c:pt idx="1901">
                  <c:v>3.0482</c:v>
                </c:pt>
                <c:pt idx="1902">
                  <c:v>3.0491000000000001</c:v>
                </c:pt>
                <c:pt idx="1903">
                  <c:v>3.0491999999999999</c:v>
                </c:pt>
                <c:pt idx="1904">
                  <c:v>3.0507</c:v>
                </c:pt>
                <c:pt idx="1905">
                  <c:v>3.0525000000000002</c:v>
                </c:pt>
                <c:pt idx="1906">
                  <c:v>3.0632000000000001</c:v>
                </c:pt>
                <c:pt idx="1907">
                  <c:v>3.0642999999999998</c:v>
                </c:pt>
                <c:pt idx="1908">
                  <c:v>3.072499999999998</c:v>
                </c:pt>
                <c:pt idx="1909">
                  <c:v>3.0729000000000002</c:v>
                </c:pt>
                <c:pt idx="1910">
                  <c:v>3.075899999999999</c:v>
                </c:pt>
                <c:pt idx="1911">
                  <c:v>3.0768</c:v>
                </c:pt>
                <c:pt idx="1912">
                  <c:v>3.0771000000000002</c:v>
                </c:pt>
                <c:pt idx="1913">
                  <c:v>3.0806</c:v>
                </c:pt>
                <c:pt idx="1914">
                  <c:v>3.0807000000000002</c:v>
                </c:pt>
                <c:pt idx="1915">
                  <c:v>3.0819999999999999</c:v>
                </c:pt>
                <c:pt idx="1916">
                  <c:v>3.0901000000000001</c:v>
                </c:pt>
                <c:pt idx="1917">
                  <c:v>3.096499999999998</c:v>
                </c:pt>
                <c:pt idx="1918">
                  <c:v>3.096699999999998</c:v>
                </c:pt>
                <c:pt idx="1919">
                  <c:v>3.099499999999999</c:v>
                </c:pt>
                <c:pt idx="1920">
                  <c:v>3.1</c:v>
                </c:pt>
                <c:pt idx="1921">
                  <c:v>3.1008</c:v>
                </c:pt>
                <c:pt idx="1922">
                  <c:v>3.1032999999999999</c:v>
                </c:pt>
                <c:pt idx="1923">
                  <c:v>3.1049000000000002</c:v>
                </c:pt>
                <c:pt idx="1924">
                  <c:v>3.1133999999999999</c:v>
                </c:pt>
                <c:pt idx="1925">
                  <c:v>3.1139000000000001</c:v>
                </c:pt>
                <c:pt idx="1926">
                  <c:v>3.1139999999999999</c:v>
                </c:pt>
                <c:pt idx="1927">
                  <c:v>3.1149</c:v>
                </c:pt>
                <c:pt idx="1928">
                  <c:v>3.1192000000000002</c:v>
                </c:pt>
                <c:pt idx="1929">
                  <c:v>3.1217000000000001</c:v>
                </c:pt>
                <c:pt idx="1930">
                  <c:v>3.1236999999999999</c:v>
                </c:pt>
                <c:pt idx="1931">
                  <c:v>3.1242999999999999</c:v>
                </c:pt>
                <c:pt idx="1932">
                  <c:v>3.1246</c:v>
                </c:pt>
                <c:pt idx="1933">
                  <c:v>3.125</c:v>
                </c:pt>
                <c:pt idx="1934">
                  <c:v>3.1261999999999999</c:v>
                </c:pt>
                <c:pt idx="1935">
                  <c:v>3.1335999999999999</c:v>
                </c:pt>
                <c:pt idx="1936">
                  <c:v>3.1352000000000002</c:v>
                </c:pt>
                <c:pt idx="1937">
                  <c:v>3.1356000000000002</c:v>
                </c:pt>
                <c:pt idx="1938">
                  <c:v>3.1432000000000002</c:v>
                </c:pt>
                <c:pt idx="1939">
                  <c:v>3.1480000000000001</c:v>
                </c:pt>
                <c:pt idx="1940">
                  <c:v>3.1484999999999999</c:v>
                </c:pt>
                <c:pt idx="1941">
                  <c:v>3.1492</c:v>
                </c:pt>
                <c:pt idx="1942">
                  <c:v>3.1515</c:v>
                </c:pt>
                <c:pt idx="1943">
                  <c:v>3.1524000000000001</c:v>
                </c:pt>
                <c:pt idx="1944">
                  <c:v>3.153</c:v>
                </c:pt>
                <c:pt idx="1945">
                  <c:v>3.1532</c:v>
                </c:pt>
                <c:pt idx="1946">
                  <c:v>3.1575000000000002</c:v>
                </c:pt>
                <c:pt idx="1947">
                  <c:v>3.1577000000000002</c:v>
                </c:pt>
                <c:pt idx="1948">
                  <c:v>3.1579999999999999</c:v>
                </c:pt>
                <c:pt idx="1949">
                  <c:v>3.1585000000000001</c:v>
                </c:pt>
                <c:pt idx="1950">
                  <c:v>3.1602000000000001</c:v>
                </c:pt>
                <c:pt idx="1951">
                  <c:v>3.1661000000000001</c:v>
                </c:pt>
                <c:pt idx="1952">
                  <c:v>3.1665000000000001</c:v>
                </c:pt>
                <c:pt idx="1953">
                  <c:v>3.1678999999999999</c:v>
                </c:pt>
                <c:pt idx="1954">
                  <c:v>3.1686000000000001</c:v>
                </c:pt>
                <c:pt idx="1955">
                  <c:v>3.1686999999999999</c:v>
                </c:pt>
                <c:pt idx="1956">
                  <c:v>3.1714000000000002</c:v>
                </c:pt>
                <c:pt idx="1957">
                  <c:v>3.1714000000000002</c:v>
                </c:pt>
                <c:pt idx="1958">
                  <c:v>3.172099999999999</c:v>
                </c:pt>
                <c:pt idx="1959">
                  <c:v>3.1730999999999998</c:v>
                </c:pt>
                <c:pt idx="1960">
                  <c:v>3.1747000000000001</c:v>
                </c:pt>
                <c:pt idx="1961">
                  <c:v>3.1753999999999998</c:v>
                </c:pt>
                <c:pt idx="1962">
                  <c:v>3.176099999999999</c:v>
                </c:pt>
                <c:pt idx="1963">
                  <c:v>3.1775000000000002</c:v>
                </c:pt>
                <c:pt idx="1964">
                  <c:v>3.1791999999999998</c:v>
                </c:pt>
                <c:pt idx="1965">
                  <c:v>3.1815000000000002</c:v>
                </c:pt>
                <c:pt idx="1966">
                  <c:v>3.1823000000000001</c:v>
                </c:pt>
                <c:pt idx="1967">
                  <c:v>3.1827999999999999</c:v>
                </c:pt>
                <c:pt idx="1968">
                  <c:v>3.1846999999999999</c:v>
                </c:pt>
                <c:pt idx="1969">
                  <c:v>3.1882000000000001</c:v>
                </c:pt>
                <c:pt idx="1970">
                  <c:v>3.1901999999999999</c:v>
                </c:pt>
                <c:pt idx="1971">
                  <c:v>3.1909999999999998</c:v>
                </c:pt>
                <c:pt idx="1972">
                  <c:v>3.1930999999999998</c:v>
                </c:pt>
                <c:pt idx="1973">
                  <c:v>3.1937000000000002</c:v>
                </c:pt>
                <c:pt idx="1974">
                  <c:v>3.1949000000000001</c:v>
                </c:pt>
                <c:pt idx="1975">
                  <c:v>3.2025000000000001</c:v>
                </c:pt>
                <c:pt idx="1976">
                  <c:v>3.2042000000000002</c:v>
                </c:pt>
                <c:pt idx="1977">
                  <c:v>3.2080000000000002</c:v>
                </c:pt>
                <c:pt idx="1978">
                  <c:v>3.2132999999999998</c:v>
                </c:pt>
                <c:pt idx="1979">
                  <c:v>3.2136999999999998</c:v>
                </c:pt>
                <c:pt idx="1980">
                  <c:v>3.2155999999999998</c:v>
                </c:pt>
                <c:pt idx="1981">
                  <c:v>3.2170000000000001</c:v>
                </c:pt>
                <c:pt idx="1982">
                  <c:v>3.2201</c:v>
                </c:pt>
                <c:pt idx="1983">
                  <c:v>3.2244000000000002</c:v>
                </c:pt>
                <c:pt idx="1984">
                  <c:v>3.2256</c:v>
                </c:pt>
                <c:pt idx="1985">
                  <c:v>3.2262</c:v>
                </c:pt>
                <c:pt idx="1986">
                  <c:v>3.2279</c:v>
                </c:pt>
                <c:pt idx="1987">
                  <c:v>3.2286999999999999</c:v>
                </c:pt>
                <c:pt idx="1988">
                  <c:v>3.238</c:v>
                </c:pt>
                <c:pt idx="1989">
                  <c:v>3.2387000000000001</c:v>
                </c:pt>
                <c:pt idx="1990">
                  <c:v>3.2416999999999998</c:v>
                </c:pt>
                <c:pt idx="1991">
                  <c:v>3.2450999999999999</c:v>
                </c:pt>
                <c:pt idx="1992">
                  <c:v>3.2452000000000001</c:v>
                </c:pt>
                <c:pt idx="1993">
                  <c:v>3.2456</c:v>
                </c:pt>
                <c:pt idx="1994">
                  <c:v>3.2483</c:v>
                </c:pt>
                <c:pt idx="1995">
                  <c:v>3.2519</c:v>
                </c:pt>
                <c:pt idx="1996">
                  <c:v>3.256899999999999</c:v>
                </c:pt>
                <c:pt idx="1997">
                  <c:v>3.2654000000000001</c:v>
                </c:pt>
                <c:pt idx="1998">
                  <c:v>3.2685</c:v>
                </c:pt>
                <c:pt idx="1999">
                  <c:v>3.2759999999999998</c:v>
                </c:pt>
                <c:pt idx="2000">
                  <c:v>3.276899999999999</c:v>
                </c:pt>
                <c:pt idx="2001">
                  <c:v>3.2791999999999999</c:v>
                </c:pt>
                <c:pt idx="2002">
                  <c:v>3.2793999999999999</c:v>
                </c:pt>
                <c:pt idx="2003">
                  <c:v>3.2793999999999999</c:v>
                </c:pt>
                <c:pt idx="2004">
                  <c:v>3.2852999999999999</c:v>
                </c:pt>
                <c:pt idx="2005">
                  <c:v>3.2856000000000001</c:v>
                </c:pt>
                <c:pt idx="2006">
                  <c:v>3.2873999999999999</c:v>
                </c:pt>
                <c:pt idx="2007">
                  <c:v>3.2883</c:v>
                </c:pt>
                <c:pt idx="2008">
                  <c:v>3.2928999999999991</c:v>
                </c:pt>
                <c:pt idx="2009">
                  <c:v>3.2972000000000001</c:v>
                </c:pt>
                <c:pt idx="2010">
                  <c:v>3.3014000000000001</c:v>
                </c:pt>
                <c:pt idx="2011">
                  <c:v>3.302</c:v>
                </c:pt>
                <c:pt idx="2012">
                  <c:v>3.3022</c:v>
                </c:pt>
                <c:pt idx="2013">
                  <c:v>3.3029000000000002</c:v>
                </c:pt>
                <c:pt idx="2014">
                  <c:v>3.3041999999999998</c:v>
                </c:pt>
                <c:pt idx="2015">
                  <c:v>3.3077000000000001</c:v>
                </c:pt>
                <c:pt idx="2016">
                  <c:v>3.3096999999999981</c:v>
                </c:pt>
                <c:pt idx="2017">
                  <c:v>3.3098000000000001</c:v>
                </c:pt>
                <c:pt idx="2018">
                  <c:v>3.3105999999999991</c:v>
                </c:pt>
                <c:pt idx="2019">
                  <c:v>3.312399999999998</c:v>
                </c:pt>
                <c:pt idx="2020">
                  <c:v>3.3205</c:v>
                </c:pt>
                <c:pt idx="2021">
                  <c:v>3.3209</c:v>
                </c:pt>
                <c:pt idx="2022">
                  <c:v>3.3243999999999998</c:v>
                </c:pt>
                <c:pt idx="2023">
                  <c:v>3.3267000000000002</c:v>
                </c:pt>
                <c:pt idx="2024">
                  <c:v>3.332599999999998</c:v>
                </c:pt>
                <c:pt idx="2025">
                  <c:v>3.3340999999999981</c:v>
                </c:pt>
                <c:pt idx="2026">
                  <c:v>3.3458000000000001</c:v>
                </c:pt>
                <c:pt idx="2027">
                  <c:v>3.3483000000000001</c:v>
                </c:pt>
                <c:pt idx="2028">
                  <c:v>3.3488000000000002</c:v>
                </c:pt>
                <c:pt idx="2029">
                  <c:v>3.3511000000000002</c:v>
                </c:pt>
                <c:pt idx="2030">
                  <c:v>3.351399999999999</c:v>
                </c:pt>
                <c:pt idx="2031">
                  <c:v>3.3546</c:v>
                </c:pt>
                <c:pt idx="2032">
                  <c:v>3.3551999999999991</c:v>
                </c:pt>
                <c:pt idx="2033">
                  <c:v>3.356899999999992</c:v>
                </c:pt>
                <c:pt idx="2034">
                  <c:v>3.3578000000000001</c:v>
                </c:pt>
                <c:pt idx="2035">
                  <c:v>3.3645</c:v>
                </c:pt>
                <c:pt idx="2036">
                  <c:v>3.3660000000000001</c:v>
                </c:pt>
                <c:pt idx="2037">
                  <c:v>3.3687</c:v>
                </c:pt>
                <c:pt idx="2038">
                  <c:v>3.3704000000000001</c:v>
                </c:pt>
                <c:pt idx="2039">
                  <c:v>3.371999999999999</c:v>
                </c:pt>
                <c:pt idx="2040">
                  <c:v>3.3753000000000002</c:v>
                </c:pt>
                <c:pt idx="2041">
                  <c:v>3.3763999999999981</c:v>
                </c:pt>
                <c:pt idx="2042">
                  <c:v>3.3780999999999981</c:v>
                </c:pt>
                <c:pt idx="2043">
                  <c:v>3.3824999999999981</c:v>
                </c:pt>
                <c:pt idx="2044">
                  <c:v>3.3845000000000001</c:v>
                </c:pt>
                <c:pt idx="2045">
                  <c:v>3.3854000000000002</c:v>
                </c:pt>
                <c:pt idx="2046">
                  <c:v>3.3858000000000001</c:v>
                </c:pt>
                <c:pt idx="2047">
                  <c:v>3.3875000000000002</c:v>
                </c:pt>
                <c:pt idx="2048">
                  <c:v>3.3879999999999999</c:v>
                </c:pt>
                <c:pt idx="2049">
                  <c:v>3.3887999999999998</c:v>
                </c:pt>
                <c:pt idx="2050">
                  <c:v>3.39</c:v>
                </c:pt>
                <c:pt idx="2051">
                  <c:v>3.3948</c:v>
                </c:pt>
                <c:pt idx="2052">
                  <c:v>3.4051999999999998</c:v>
                </c:pt>
                <c:pt idx="2053">
                  <c:v>3.4064000000000001</c:v>
                </c:pt>
                <c:pt idx="2054">
                  <c:v>3.4079000000000002</c:v>
                </c:pt>
                <c:pt idx="2055">
                  <c:v>3.411</c:v>
                </c:pt>
                <c:pt idx="2056">
                  <c:v>3.4136000000000002</c:v>
                </c:pt>
                <c:pt idx="2057">
                  <c:v>3.414099999999999</c:v>
                </c:pt>
                <c:pt idx="2058">
                  <c:v>3.4239000000000002</c:v>
                </c:pt>
                <c:pt idx="2059">
                  <c:v>3.4376000000000002</c:v>
                </c:pt>
                <c:pt idx="2060">
                  <c:v>3.439499999999998</c:v>
                </c:pt>
                <c:pt idx="2061">
                  <c:v>3.442499999999999</c:v>
                </c:pt>
                <c:pt idx="2062">
                  <c:v>3.4455</c:v>
                </c:pt>
                <c:pt idx="2063">
                  <c:v>3.4457</c:v>
                </c:pt>
                <c:pt idx="2064">
                  <c:v>3.448</c:v>
                </c:pt>
                <c:pt idx="2065">
                  <c:v>3.4481999999999999</c:v>
                </c:pt>
                <c:pt idx="2066">
                  <c:v>3.4510999999999981</c:v>
                </c:pt>
                <c:pt idx="2067">
                  <c:v>3.4533</c:v>
                </c:pt>
                <c:pt idx="2068">
                  <c:v>3.4537</c:v>
                </c:pt>
                <c:pt idx="2069">
                  <c:v>3.4542000000000002</c:v>
                </c:pt>
                <c:pt idx="2070">
                  <c:v>3.4550999999999981</c:v>
                </c:pt>
                <c:pt idx="2071">
                  <c:v>3.4561999999999991</c:v>
                </c:pt>
                <c:pt idx="2072">
                  <c:v>3.4622000000000002</c:v>
                </c:pt>
                <c:pt idx="2073">
                  <c:v>3.4641000000000002</c:v>
                </c:pt>
                <c:pt idx="2074">
                  <c:v>3.4685000000000001</c:v>
                </c:pt>
                <c:pt idx="2075">
                  <c:v>3.4741</c:v>
                </c:pt>
                <c:pt idx="2076">
                  <c:v>3.475699999999998</c:v>
                </c:pt>
                <c:pt idx="2077">
                  <c:v>3.4803999999999999</c:v>
                </c:pt>
                <c:pt idx="2078">
                  <c:v>3.4826000000000001</c:v>
                </c:pt>
                <c:pt idx="2079">
                  <c:v>3.4851999999999999</c:v>
                </c:pt>
                <c:pt idx="2080">
                  <c:v>3.486899999999999</c:v>
                </c:pt>
                <c:pt idx="2081">
                  <c:v>3.4925000000000002</c:v>
                </c:pt>
                <c:pt idx="2082">
                  <c:v>3.4946000000000002</c:v>
                </c:pt>
                <c:pt idx="2083">
                  <c:v>3.5169000000000001</c:v>
                </c:pt>
                <c:pt idx="2084">
                  <c:v>3.5213999999999999</c:v>
                </c:pt>
                <c:pt idx="2085">
                  <c:v>3.5266000000000002</c:v>
                </c:pt>
                <c:pt idx="2086">
                  <c:v>3.5274000000000001</c:v>
                </c:pt>
                <c:pt idx="2087">
                  <c:v>3.5308000000000002</c:v>
                </c:pt>
                <c:pt idx="2088">
                  <c:v>3.5322</c:v>
                </c:pt>
                <c:pt idx="2089">
                  <c:v>3.536099999999998</c:v>
                </c:pt>
                <c:pt idx="2090">
                  <c:v>3.5394000000000001</c:v>
                </c:pt>
                <c:pt idx="2091">
                  <c:v>3.5476999999999999</c:v>
                </c:pt>
                <c:pt idx="2092">
                  <c:v>3.5487000000000002</c:v>
                </c:pt>
                <c:pt idx="2093">
                  <c:v>3.5499000000000001</c:v>
                </c:pt>
                <c:pt idx="2094">
                  <c:v>3.5510000000000002</c:v>
                </c:pt>
                <c:pt idx="2095">
                  <c:v>3.5545</c:v>
                </c:pt>
                <c:pt idx="2096">
                  <c:v>3.5621999999999998</c:v>
                </c:pt>
                <c:pt idx="2097">
                  <c:v>3.5644999999999998</c:v>
                </c:pt>
                <c:pt idx="2098">
                  <c:v>3.5737000000000001</c:v>
                </c:pt>
                <c:pt idx="2099">
                  <c:v>3.5749</c:v>
                </c:pt>
                <c:pt idx="2100">
                  <c:v>3.5808</c:v>
                </c:pt>
                <c:pt idx="2101">
                  <c:v>3.5825999999999998</c:v>
                </c:pt>
                <c:pt idx="2102">
                  <c:v>3.5838999999999999</c:v>
                </c:pt>
                <c:pt idx="2103">
                  <c:v>3.5842999999999998</c:v>
                </c:pt>
                <c:pt idx="2104">
                  <c:v>3.5844</c:v>
                </c:pt>
                <c:pt idx="2105">
                  <c:v>3.5874000000000001</c:v>
                </c:pt>
                <c:pt idx="2106">
                  <c:v>3.5893000000000002</c:v>
                </c:pt>
                <c:pt idx="2107">
                  <c:v>3.592699999999998</c:v>
                </c:pt>
                <c:pt idx="2108">
                  <c:v>3.5943000000000001</c:v>
                </c:pt>
                <c:pt idx="2109">
                  <c:v>3.5960000000000001</c:v>
                </c:pt>
                <c:pt idx="2110">
                  <c:v>3.6034000000000002</c:v>
                </c:pt>
                <c:pt idx="2111">
                  <c:v>3.6036000000000001</c:v>
                </c:pt>
                <c:pt idx="2112">
                  <c:v>3.6044</c:v>
                </c:pt>
                <c:pt idx="2113">
                  <c:v>3.6072000000000002</c:v>
                </c:pt>
                <c:pt idx="2114">
                  <c:v>3.6234000000000002</c:v>
                </c:pt>
                <c:pt idx="2115">
                  <c:v>3.6267999999999998</c:v>
                </c:pt>
                <c:pt idx="2116">
                  <c:v>3.6315</c:v>
                </c:pt>
                <c:pt idx="2117">
                  <c:v>3.6345000000000001</c:v>
                </c:pt>
                <c:pt idx="2118">
                  <c:v>3.6417999999999999</c:v>
                </c:pt>
                <c:pt idx="2119">
                  <c:v>3.6427999999999998</c:v>
                </c:pt>
                <c:pt idx="2120">
                  <c:v>3.6442000000000001</c:v>
                </c:pt>
                <c:pt idx="2121">
                  <c:v>3.6461000000000001</c:v>
                </c:pt>
                <c:pt idx="2122">
                  <c:v>3.6463000000000001</c:v>
                </c:pt>
                <c:pt idx="2123">
                  <c:v>3.653</c:v>
                </c:pt>
                <c:pt idx="2124">
                  <c:v>3.6674000000000002</c:v>
                </c:pt>
                <c:pt idx="2125">
                  <c:v>3.6686999999999999</c:v>
                </c:pt>
                <c:pt idx="2126">
                  <c:v>3.6720999999999981</c:v>
                </c:pt>
                <c:pt idx="2127">
                  <c:v>3.6839</c:v>
                </c:pt>
                <c:pt idx="2128">
                  <c:v>3.6855000000000002</c:v>
                </c:pt>
                <c:pt idx="2129">
                  <c:v>3.6886000000000001</c:v>
                </c:pt>
                <c:pt idx="2130">
                  <c:v>3.6915</c:v>
                </c:pt>
                <c:pt idx="2131">
                  <c:v>3.6922999999999981</c:v>
                </c:pt>
                <c:pt idx="2132">
                  <c:v>3.7023000000000001</c:v>
                </c:pt>
                <c:pt idx="2133">
                  <c:v>3.7057000000000002</c:v>
                </c:pt>
                <c:pt idx="2134">
                  <c:v>3.7071000000000001</c:v>
                </c:pt>
                <c:pt idx="2135">
                  <c:v>3.7136999999999998</c:v>
                </c:pt>
                <c:pt idx="2136">
                  <c:v>3.716499999999999</c:v>
                </c:pt>
                <c:pt idx="2137">
                  <c:v>3.7172999999999998</c:v>
                </c:pt>
                <c:pt idx="2138">
                  <c:v>3.7309000000000001</c:v>
                </c:pt>
                <c:pt idx="2139">
                  <c:v>3.7368999999999981</c:v>
                </c:pt>
                <c:pt idx="2140">
                  <c:v>3.7378</c:v>
                </c:pt>
                <c:pt idx="2141">
                  <c:v>3.738</c:v>
                </c:pt>
                <c:pt idx="2142">
                  <c:v>3.7414999999999998</c:v>
                </c:pt>
                <c:pt idx="2143">
                  <c:v>3.7519999999999998</c:v>
                </c:pt>
                <c:pt idx="2144">
                  <c:v>3.7553000000000001</c:v>
                </c:pt>
                <c:pt idx="2145">
                  <c:v>3.7565</c:v>
                </c:pt>
                <c:pt idx="2146">
                  <c:v>3.7576999999999998</c:v>
                </c:pt>
                <c:pt idx="2147">
                  <c:v>3.7610000000000001</c:v>
                </c:pt>
                <c:pt idx="2148">
                  <c:v>3.7646999999999999</c:v>
                </c:pt>
                <c:pt idx="2149">
                  <c:v>3.7667000000000002</c:v>
                </c:pt>
                <c:pt idx="2150">
                  <c:v>3.7707999999999999</c:v>
                </c:pt>
                <c:pt idx="2151">
                  <c:v>3.7776000000000001</c:v>
                </c:pt>
                <c:pt idx="2152">
                  <c:v>3.7786</c:v>
                </c:pt>
                <c:pt idx="2153">
                  <c:v>3.7787000000000002</c:v>
                </c:pt>
                <c:pt idx="2154">
                  <c:v>3.7827000000000002</c:v>
                </c:pt>
                <c:pt idx="2155">
                  <c:v>3.7863000000000002</c:v>
                </c:pt>
                <c:pt idx="2156">
                  <c:v>3.7915999999999999</c:v>
                </c:pt>
                <c:pt idx="2157">
                  <c:v>3.7921</c:v>
                </c:pt>
                <c:pt idx="2158">
                  <c:v>3.7928999999999991</c:v>
                </c:pt>
                <c:pt idx="2159">
                  <c:v>3.7953999999999999</c:v>
                </c:pt>
                <c:pt idx="2160">
                  <c:v>3.8031999999999999</c:v>
                </c:pt>
                <c:pt idx="2161">
                  <c:v>3.8031999999999999</c:v>
                </c:pt>
                <c:pt idx="2162">
                  <c:v>3.8033000000000001</c:v>
                </c:pt>
                <c:pt idx="2163">
                  <c:v>3.8092000000000001</c:v>
                </c:pt>
                <c:pt idx="2164">
                  <c:v>3.8218000000000001</c:v>
                </c:pt>
                <c:pt idx="2165">
                  <c:v>3.8231999999999999</c:v>
                </c:pt>
                <c:pt idx="2166">
                  <c:v>3.8315000000000001</c:v>
                </c:pt>
                <c:pt idx="2167">
                  <c:v>3.84</c:v>
                </c:pt>
                <c:pt idx="2168">
                  <c:v>3.847</c:v>
                </c:pt>
                <c:pt idx="2169">
                  <c:v>3.8538999999999981</c:v>
                </c:pt>
                <c:pt idx="2170">
                  <c:v>3.855599999999999</c:v>
                </c:pt>
                <c:pt idx="2171">
                  <c:v>3.8591000000000002</c:v>
                </c:pt>
                <c:pt idx="2172">
                  <c:v>3.871999999999999</c:v>
                </c:pt>
                <c:pt idx="2173">
                  <c:v>3.8740999999999981</c:v>
                </c:pt>
                <c:pt idx="2174">
                  <c:v>3.877699999999999</c:v>
                </c:pt>
                <c:pt idx="2175">
                  <c:v>3.882899999999998</c:v>
                </c:pt>
                <c:pt idx="2176">
                  <c:v>3.8894000000000002</c:v>
                </c:pt>
                <c:pt idx="2177">
                  <c:v>3.8908</c:v>
                </c:pt>
                <c:pt idx="2178">
                  <c:v>3.902899999999998</c:v>
                </c:pt>
                <c:pt idx="2179">
                  <c:v>3.909899999999999</c:v>
                </c:pt>
                <c:pt idx="2180">
                  <c:v>3.9176000000000002</c:v>
                </c:pt>
                <c:pt idx="2181">
                  <c:v>3.9209000000000001</c:v>
                </c:pt>
                <c:pt idx="2182">
                  <c:v>3.9279999999999999</c:v>
                </c:pt>
                <c:pt idx="2183">
                  <c:v>3.934299999999999</c:v>
                </c:pt>
                <c:pt idx="2184">
                  <c:v>3.9405999999999999</c:v>
                </c:pt>
                <c:pt idx="2185">
                  <c:v>3.9407999999999999</c:v>
                </c:pt>
                <c:pt idx="2186">
                  <c:v>3.9441999999999999</c:v>
                </c:pt>
                <c:pt idx="2187">
                  <c:v>3.9483000000000001</c:v>
                </c:pt>
                <c:pt idx="2188">
                  <c:v>3.9483000000000001</c:v>
                </c:pt>
                <c:pt idx="2189">
                  <c:v>3.9689000000000001</c:v>
                </c:pt>
                <c:pt idx="2190">
                  <c:v>3.9693000000000001</c:v>
                </c:pt>
                <c:pt idx="2191">
                  <c:v>3.9847000000000001</c:v>
                </c:pt>
                <c:pt idx="2192">
                  <c:v>3.9897</c:v>
                </c:pt>
                <c:pt idx="2193">
                  <c:v>3.9906000000000001</c:v>
                </c:pt>
                <c:pt idx="2194">
                  <c:v>3.991699999999998</c:v>
                </c:pt>
                <c:pt idx="2195">
                  <c:v>3.9923000000000002</c:v>
                </c:pt>
                <c:pt idx="2196">
                  <c:v>3.9950999999999981</c:v>
                </c:pt>
                <c:pt idx="2197">
                  <c:v>3.9975999999999998</c:v>
                </c:pt>
                <c:pt idx="2198">
                  <c:v>4.0007000000000001</c:v>
                </c:pt>
                <c:pt idx="2199">
                  <c:v>4.0068000000000001</c:v>
                </c:pt>
                <c:pt idx="2200">
                  <c:v>4.0106000000000002</c:v>
                </c:pt>
                <c:pt idx="2201">
                  <c:v>4.0213999999999999</c:v>
                </c:pt>
                <c:pt idx="2202">
                  <c:v>4.0239999999999956</c:v>
                </c:pt>
                <c:pt idx="2203">
                  <c:v>4.0271999999999846</c:v>
                </c:pt>
                <c:pt idx="2204">
                  <c:v>4.0419999999999998</c:v>
                </c:pt>
                <c:pt idx="2205">
                  <c:v>4.0442999999999998</c:v>
                </c:pt>
                <c:pt idx="2206">
                  <c:v>4.0495000000000001</c:v>
                </c:pt>
                <c:pt idx="2207">
                  <c:v>4.0578999999999956</c:v>
                </c:pt>
                <c:pt idx="2208">
                  <c:v>4.0662000000000003</c:v>
                </c:pt>
                <c:pt idx="2209">
                  <c:v>4.0746000000000002</c:v>
                </c:pt>
                <c:pt idx="2210">
                  <c:v>4.0751999999999997</c:v>
                </c:pt>
                <c:pt idx="2211">
                  <c:v>4.0812999999999997</c:v>
                </c:pt>
                <c:pt idx="2212">
                  <c:v>4.0876999999999999</c:v>
                </c:pt>
                <c:pt idx="2213">
                  <c:v>4.0911</c:v>
                </c:pt>
                <c:pt idx="2214">
                  <c:v>4.0926</c:v>
                </c:pt>
                <c:pt idx="2215">
                  <c:v>4.0970000000000004</c:v>
                </c:pt>
                <c:pt idx="2216">
                  <c:v>4.1036999999999999</c:v>
                </c:pt>
                <c:pt idx="2217">
                  <c:v>4.1087999999999996</c:v>
                </c:pt>
                <c:pt idx="2218">
                  <c:v>4.1113</c:v>
                </c:pt>
                <c:pt idx="2219">
                  <c:v>4.1135999999999946</c:v>
                </c:pt>
                <c:pt idx="2220">
                  <c:v>4.1172000000000004</c:v>
                </c:pt>
                <c:pt idx="2221">
                  <c:v>4.1223999999999954</c:v>
                </c:pt>
                <c:pt idx="2222">
                  <c:v>4.1294000000000004</c:v>
                </c:pt>
                <c:pt idx="2223">
                  <c:v>4.1356999999999999</c:v>
                </c:pt>
                <c:pt idx="2224">
                  <c:v>4.1540999999999846</c:v>
                </c:pt>
                <c:pt idx="2225">
                  <c:v>4.1647999999999774</c:v>
                </c:pt>
                <c:pt idx="2226">
                  <c:v>4.1654999999999944</c:v>
                </c:pt>
                <c:pt idx="2227">
                  <c:v>4.1711</c:v>
                </c:pt>
                <c:pt idx="2228">
                  <c:v>4.1806999999999999</c:v>
                </c:pt>
                <c:pt idx="2229">
                  <c:v>4.1811999999999996</c:v>
                </c:pt>
                <c:pt idx="2230">
                  <c:v>4.1838999999999986</c:v>
                </c:pt>
                <c:pt idx="2231">
                  <c:v>4.1859999999999946</c:v>
                </c:pt>
                <c:pt idx="2232">
                  <c:v>4.1859999999999946</c:v>
                </c:pt>
                <c:pt idx="2233">
                  <c:v>4.1941999999999746</c:v>
                </c:pt>
                <c:pt idx="2234">
                  <c:v>4.1957999999999984</c:v>
                </c:pt>
                <c:pt idx="2235">
                  <c:v>4.1996000000000002</c:v>
                </c:pt>
                <c:pt idx="2236">
                  <c:v>4.2004999999999999</c:v>
                </c:pt>
                <c:pt idx="2237">
                  <c:v>4.2117000000000004</c:v>
                </c:pt>
                <c:pt idx="2238">
                  <c:v>4.2172999999999998</c:v>
                </c:pt>
                <c:pt idx="2239">
                  <c:v>4.2176999999999998</c:v>
                </c:pt>
                <c:pt idx="2240">
                  <c:v>4.2222999999999997</c:v>
                </c:pt>
                <c:pt idx="2241">
                  <c:v>4.2257999999999996</c:v>
                </c:pt>
                <c:pt idx="2242">
                  <c:v>4.2373000000000003</c:v>
                </c:pt>
                <c:pt idx="2243">
                  <c:v>4.2615999999999996</c:v>
                </c:pt>
                <c:pt idx="2244">
                  <c:v>4.2669999999999986</c:v>
                </c:pt>
                <c:pt idx="2245">
                  <c:v>4.2720000000000002</c:v>
                </c:pt>
                <c:pt idx="2246">
                  <c:v>4.2782999999999998</c:v>
                </c:pt>
                <c:pt idx="2247">
                  <c:v>4.2826000000000004</c:v>
                </c:pt>
                <c:pt idx="2248">
                  <c:v>4.2864000000000004</c:v>
                </c:pt>
                <c:pt idx="2249">
                  <c:v>4.2864000000000004</c:v>
                </c:pt>
                <c:pt idx="2250">
                  <c:v>4.2973999999999997</c:v>
                </c:pt>
                <c:pt idx="2251">
                  <c:v>4.2981999999999996</c:v>
                </c:pt>
                <c:pt idx="2252">
                  <c:v>4.2988</c:v>
                </c:pt>
                <c:pt idx="2253">
                  <c:v>4.3018000000000001</c:v>
                </c:pt>
                <c:pt idx="2254">
                  <c:v>4.3029999999999946</c:v>
                </c:pt>
                <c:pt idx="2255">
                  <c:v>4.3098000000000001</c:v>
                </c:pt>
                <c:pt idx="2256">
                  <c:v>4.3128999999999946</c:v>
                </c:pt>
                <c:pt idx="2257">
                  <c:v>4.3179999999999774</c:v>
                </c:pt>
                <c:pt idx="2258">
                  <c:v>4.3207999999999966</c:v>
                </c:pt>
                <c:pt idx="2259">
                  <c:v>4.3214999999999986</c:v>
                </c:pt>
                <c:pt idx="2260">
                  <c:v>4.3358999999999996</c:v>
                </c:pt>
                <c:pt idx="2261">
                  <c:v>4.3422999999999998</c:v>
                </c:pt>
                <c:pt idx="2262">
                  <c:v>4.3436000000000003</c:v>
                </c:pt>
                <c:pt idx="2263">
                  <c:v>4.3633999999999986</c:v>
                </c:pt>
                <c:pt idx="2264">
                  <c:v>4.3644999999999774</c:v>
                </c:pt>
                <c:pt idx="2265">
                  <c:v>4.3647999999999874</c:v>
                </c:pt>
                <c:pt idx="2266">
                  <c:v>4.3654999999999946</c:v>
                </c:pt>
                <c:pt idx="2267">
                  <c:v>4.3715999999999999</c:v>
                </c:pt>
                <c:pt idx="2268">
                  <c:v>4.3716999999999997</c:v>
                </c:pt>
                <c:pt idx="2269">
                  <c:v>4.3720999999999997</c:v>
                </c:pt>
                <c:pt idx="2270">
                  <c:v>4.4061000000000003</c:v>
                </c:pt>
                <c:pt idx="2271">
                  <c:v>4.4080000000000004</c:v>
                </c:pt>
                <c:pt idx="2272">
                  <c:v>4.4090999999999996</c:v>
                </c:pt>
                <c:pt idx="2273">
                  <c:v>4.4105999999999996</c:v>
                </c:pt>
                <c:pt idx="2274">
                  <c:v>4.4220999999999986</c:v>
                </c:pt>
                <c:pt idx="2275">
                  <c:v>4.4249999999999874</c:v>
                </c:pt>
                <c:pt idx="2276">
                  <c:v>4.4520999999999997</c:v>
                </c:pt>
                <c:pt idx="2277">
                  <c:v>4.4634</c:v>
                </c:pt>
                <c:pt idx="2278">
                  <c:v>4.4667000000000003</c:v>
                </c:pt>
                <c:pt idx="2279">
                  <c:v>4.4696999999999996</c:v>
                </c:pt>
                <c:pt idx="2280">
                  <c:v>4.4848999999999997</c:v>
                </c:pt>
                <c:pt idx="2281">
                  <c:v>4.4893000000000001</c:v>
                </c:pt>
                <c:pt idx="2282">
                  <c:v>4.4969000000000001</c:v>
                </c:pt>
                <c:pt idx="2283">
                  <c:v>4.4974999999999996</c:v>
                </c:pt>
                <c:pt idx="2284">
                  <c:v>4.5035999999999996</c:v>
                </c:pt>
                <c:pt idx="2285">
                  <c:v>4.5133000000000001</c:v>
                </c:pt>
                <c:pt idx="2286">
                  <c:v>4.5278999999999874</c:v>
                </c:pt>
                <c:pt idx="2287">
                  <c:v>4.5541999999999874</c:v>
                </c:pt>
                <c:pt idx="2288">
                  <c:v>4.5613000000000001</c:v>
                </c:pt>
                <c:pt idx="2289">
                  <c:v>4.5928999999999984</c:v>
                </c:pt>
                <c:pt idx="2290">
                  <c:v>4.5947999999999984</c:v>
                </c:pt>
                <c:pt idx="2291">
                  <c:v>4.6086</c:v>
                </c:pt>
                <c:pt idx="2292">
                  <c:v>4.6180999999999957</c:v>
                </c:pt>
                <c:pt idx="2293">
                  <c:v>4.6210999999999967</c:v>
                </c:pt>
                <c:pt idx="2294">
                  <c:v>4.6220999999999766</c:v>
                </c:pt>
                <c:pt idx="2295">
                  <c:v>4.6322999999999999</c:v>
                </c:pt>
                <c:pt idx="2296">
                  <c:v>4.6378999999999957</c:v>
                </c:pt>
                <c:pt idx="2297">
                  <c:v>4.6433</c:v>
                </c:pt>
                <c:pt idx="2298">
                  <c:v>4.6433</c:v>
                </c:pt>
                <c:pt idx="2299">
                  <c:v>4.6593999999999998</c:v>
                </c:pt>
                <c:pt idx="2300">
                  <c:v>4.6624999999999774</c:v>
                </c:pt>
                <c:pt idx="2301">
                  <c:v>4.6882999999999999</c:v>
                </c:pt>
                <c:pt idx="2302">
                  <c:v>4.6905999999999866</c:v>
                </c:pt>
                <c:pt idx="2303">
                  <c:v>4.6939999999999946</c:v>
                </c:pt>
                <c:pt idx="2304">
                  <c:v>4.7138999999999998</c:v>
                </c:pt>
                <c:pt idx="2305">
                  <c:v>4.7140999999999966</c:v>
                </c:pt>
                <c:pt idx="2306">
                  <c:v>4.7313000000000001</c:v>
                </c:pt>
                <c:pt idx="2307">
                  <c:v>4.7348999999999997</c:v>
                </c:pt>
                <c:pt idx="2308">
                  <c:v>4.7365000000000004</c:v>
                </c:pt>
                <c:pt idx="2309">
                  <c:v>4.7496999999999998</c:v>
                </c:pt>
                <c:pt idx="2310">
                  <c:v>4.7530999999999999</c:v>
                </c:pt>
                <c:pt idx="2311">
                  <c:v>4.7587000000000002</c:v>
                </c:pt>
                <c:pt idx="2312">
                  <c:v>4.7617000000000003</c:v>
                </c:pt>
                <c:pt idx="2313">
                  <c:v>4.7858999999999998</c:v>
                </c:pt>
                <c:pt idx="2314">
                  <c:v>4.7910000000000004</c:v>
                </c:pt>
                <c:pt idx="2315">
                  <c:v>4.7944999999999967</c:v>
                </c:pt>
                <c:pt idx="2316">
                  <c:v>4.7957000000000001</c:v>
                </c:pt>
                <c:pt idx="2317">
                  <c:v>4.7995000000000001</c:v>
                </c:pt>
                <c:pt idx="2318">
                  <c:v>4.8087</c:v>
                </c:pt>
                <c:pt idx="2319">
                  <c:v>4.8335999999999997</c:v>
                </c:pt>
                <c:pt idx="2320">
                  <c:v>4.8556999999999997</c:v>
                </c:pt>
                <c:pt idx="2321">
                  <c:v>4.8962000000000003</c:v>
                </c:pt>
                <c:pt idx="2322">
                  <c:v>4.9140999999999986</c:v>
                </c:pt>
                <c:pt idx="2323">
                  <c:v>4.9532999999999996</c:v>
                </c:pt>
                <c:pt idx="2324">
                  <c:v>4.9596999999999998</c:v>
                </c:pt>
                <c:pt idx="2325">
                  <c:v>4.9779</c:v>
                </c:pt>
                <c:pt idx="2326">
                  <c:v>4.9812000000000003</c:v>
                </c:pt>
                <c:pt idx="2327">
                  <c:v>5.0052000000000003</c:v>
                </c:pt>
                <c:pt idx="2328">
                  <c:v>5.0331000000000001</c:v>
                </c:pt>
                <c:pt idx="2329">
                  <c:v>5.0600999999999976</c:v>
                </c:pt>
                <c:pt idx="2330">
                  <c:v>5.0653999999999986</c:v>
                </c:pt>
                <c:pt idx="2331">
                  <c:v>5.0824999999999996</c:v>
                </c:pt>
                <c:pt idx="2332">
                  <c:v>5.1143999999999874</c:v>
                </c:pt>
                <c:pt idx="2333">
                  <c:v>5.1354999999999986</c:v>
                </c:pt>
                <c:pt idx="2334">
                  <c:v>5.1524999999999954</c:v>
                </c:pt>
                <c:pt idx="2335">
                  <c:v>5.1829999999999874</c:v>
                </c:pt>
                <c:pt idx="2336">
                  <c:v>5.1858999999999966</c:v>
                </c:pt>
                <c:pt idx="2337">
                  <c:v>5.2240999999999964</c:v>
                </c:pt>
                <c:pt idx="2338">
                  <c:v>5.2355999999999998</c:v>
                </c:pt>
                <c:pt idx="2339">
                  <c:v>5.2388000000000003</c:v>
                </c:pt>
                <c:pt idx="2340">
                  <c:v>5.2518000000000002</c:v>
                </c:pt>
                <c:pt idx="2341">
                  <c:v>5.2552000000000003</c:v>
                </c:pt>
                <c:pt idx="2342">
                  <c:v>5.2667999999999999</c:v>
                </c:pt>
                <c:pt idx="2343">
                  <c:v>5.2793000000000001</c:v>
                </c:pt>
                <c:pt idx="2344">
                  <c:v>5.2915999999999999</c:v>
                </c:pt>
                <c:pt idx="2345">
                  <c:v>5.3822000000000001</c:v>
                </c:pt>
                <c:pt idx="2346">
                  <c:v>5.3830999999999998</c:v>
                </c:pt>
                <c:pt idx="2347">
                  <c:v>5.4053000000000004</c:v>
                </c:pt>
                <c:pt idx="2348">
                  <c:v>5.4274999999999984</c:v>
                </c:pt>
                <c:pt idx="2349">
                  <c:v>5.4503000000000004</c:v>
                </c:pt>
                <c:pt idx="2350">
                  <c:v>5.4709000000000003</c:v>
                </c:pt>
                <c:pt idx="2351">
                  <c:v>5.4747000000000003</c:v>
                </c:pt>
                <c:pt idx="2352">
                  <c:v>5.5664999999999996</c:v>
                </c:pt>
                <c:pt idx="2353">
                  <c:v>5.5772000000000004</c:v>
                </c:pt>
                <c:pt idx="2354">
                  <c:v>5.5777000000000001</c:v>
                </c:pt>
                <c:pt idx="2355">
                  <c:v>5.6010999999999997</c:v>
                </c:pt>
                <c:pt idx="2356">
                  <c:v>5.6264999999999956</c:v>
                </c:pt>
                <c:pt idx="2357">
                  <c:v>5.6345999999999874</c:v>
                </c:pt>
                <c:pt idx="2358">
                  <c:v>5.6738</c:v>
                </c:pt>
                <c:pt idx="2359">
                  <c:v>5.6760000000000002</c:v>
                </c:pt>
                <c:pt idx="2360">
                  <c:v>5.7077999999999998</c:v>
                </c:pt>
                <c:pt idx="2361">
                  <c:v>5.7542999999999997</c:v>
                </c:pt>
                <c:pt idx="2362">
                  <c:v>5.7633000000000001</c:v>
                </c:pt>
                <c:pt idx="2363">
                  <c:v>5.8107999999999986</c:v>
                </c:pt>
                <c:pt idx="2364">
                  <c:v>5.9005999999999998</c:v>
                </c:pt>
                <c:pt idx="2365">
                  <c:v>5.9103000000000003</c:v>
                </c:pt>
                <c:pt idx="2366">
                  <c:v>5.9264000000000001</c:v>
                </c:pt>
                <c:pt idx="2367">
                  <c:v>6.2126999999999999</c:v>
                </c:pt>
                <c:pt idx="2368">
                  <c:v>6.3172999999999986</c:v>
                </c:pt>
              </c:numCache>
            </c:numRef>
          </c:val>
          <c:extLst>
            <c:ext xmlns:c16="http://schemas.microsoft.com/office/drawing/2014/chart" uri="{C3380CC4-5D6E-409C-BE32-E72D297353CC}">
              <c16:uniqueId val="{00000000-FD27-49E1-9BBA-656FBA8C678F}"/>
            </c:ext>
          </c:extLst>
        </c:ser>
        <c:dLbls>
          <c:showLegendKey val="0"/>
          <c:showVal val="0"/>
          <c:showCatName val="0"/>
          <c:showSerName val="0"/>
          <c:showPercent val="0"/>
          <c:showBubbleSize val="0"/>
        </c:dLbls>
        <c:gapWidth val="150"/>
        <c:axId val="85822080"/>
        <c:axId val="85828352"/>
      </c:barChart>
      <c:catAx>
        <c:axId val="85822080"/>
        <c:scaling>
          <c:orientation val="minMax"/>
        </c:scaling>
        <c:delete val="0"/>
        <c:axPos val="b"/>
        <c:title>
          <c:tx>
            <c:rich>
              <a:bodyPr/>
              <a:lstStyle/>
              <a:p>
                <a:pPr>
                  <a:defRPr sz="1400"/>
                </a:pPr>
                <a:r>
                  <a:rPr lang="en-US" sz="1400"/>
                  <a:t>%</a:t>
                </a:r>
                <a:r>
                  <a:rPr lang="en-US" sz="1400" baseline="0"/>
                  <a:t> of Knees</a:t>
                </a:r>
                <a:endParaRPr lang="en-US" sz="1400"/>
              </a:p>
            </c:rich>
          </c:tx>
          <c:overlay val="0"/>
        </c:title>
        <c:numFmt formatCode="0%" sourceLinked="0"/>
        <c:majorTickMark val="out"/>
        <c:minorTickMark val="none"/>
        <c:tickLblPos val="nextTo"/>
        <c:txPr>
          <a:bodyPr/>
          <a:lstStyle/>
          <a:p>
            <a:pPr>
              <a:defRPr sz="1400" b="1"/>
            </a:pPr>
            <a:endParaRPr lang="en-US"/>
          </a:p>
        </c:txPr>
        <c:crossAx val="85828352"/>
        <c:crosses val="autoZero"/>
        <c:auto val="1"/>
        <c:lblAlgn val="ctr"/>
        <c:lblOffset val="100"/>
        <c:tickLblSkip val="592"/>
        <c:tickMarkSkip val="118"/>
        <c:noMultiLvlLbl val="0"/>
      </c:catAx>
      <c:valAx>
        <c:axId val="85828352"/>
        <c:scaling>
          <c:orientation val="minMax"/>
        </c:scaling>
        <c:delete val="0"/>
        <c:axPos val="l"/>
        <c:majorGridlines/>
        <c:title>
          <c:tx>
            <c:rich>
              <a:bodyPr rot="-5400000" vert="horz"/>
              <a:lstStyle/>
              <a:p>
                <a:pPr>
                  <a:defRPr sz="1400"/>
                </a:pPr>
                <a:r>
                  <a:rPr lang="en-US" sz="1400"/>
                  <a:t>Distal Offset (mm)</a:t>
                </a:r>
              </a:p>
            </c:rich>
          </c:tx>
          <c:layout>
            <c:manualLayout>
              <c:xMode val="edge"/>
              <c:yMode val="edge"/>
              <c:x val="1.34874759152216E-2"/>
              <c:y val="0.365561205594434"/>
            </c:manualLayout>
          </c:layout>
          <c:overlay val="0"/>
        </c:title>
        <c:numFmt formatCode="General" sourceLinked="1"/>
        <c:majorTickMark val="out"/>
        <c:minorTickMark val="none"/>
        <c:tickLblPos val="nextTo"/>
        <c:txPr>
          <a:bodyPr/>
          <a:lstStyle/>
          <a:p>
            <a:pPr>
              <a:defRPr sz="1400" b="1"/>
            </a:pPr>
            <a:endParaRPr lang="en-US"/>
          </a:p>
        </c:txPr>
        <c:crossAx val="85822080"/>
        <c:crosses val="autoZero"/>
        <c:crossBetween val="between"/>
      </c:valAx>
      <c:spPr>
        <a:noFill/>
        <a:ln>
          <a:solidFill>
            <a:schemeClr val="accent1"/>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CR</a:t>
            </a:r>
          </a:p>
        </c:rich>
      </c:tx>
      <c:layout>
        <c:manualLayout>
          <c:xMode val="edge"/>
          <c:yMode val="edge"/>
          <c:x val="0.32361475688383778"/>
          <c:y val="0.58314515957371327"/>
        </c:manualLayout>
      </c:layout>
      <c:overlay val="0"/>
    </c:title>
    <c:autoTitleDeleted val="0"/>
    <c:plotArea>
      <c:layout>
        <c:manualLayout>
          <c:layoutTarget val="inner"/>
          <c:xMode val="edge"/>
          <c:yMode val="edge"/>
          <c:x val="0.21290707651928101"/>
          <c:y val="0.18291047884758799"/>
          <c:w val="0.32402079547748802"/>
          <c:h val="0.41458791466056999"/>
        </c:manualLayout>
      </c:layout>
      <c:pieChart>
        <c:varyColors val="1"/>
        <c:ser>
          <c:idx val="0"/>
          <c:order val="0"/>
          <c:tx>
            <c:strRef>
              <c:f>Sheet1!$B$1</c:f>
              <c:strCache>
                <c:ptCount val="1"/>
                <c:pt idx="0">
                  <c:v>Series 1</c:v>
                </c:pt>
              </c:strCache>
            </c:strRef>
          </c:tx>
          <c:spPr>
            <a:solidFill>
              <a:schemeClr val="bg1">
                <a:lumMod val="50000"/>
              </a:schemeClr>
            </a:solidFill>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91E2-4DC1-B5EB-FDCA902B9761}"/>
              </c:ext>
            </c:extLst>
          </c:dPt>
          <c:dLbls>
            <c:dLbl>
              <c:idx val="0"/>
              <c:tx>
                <c:rich>
                  <a:bodyPr/>
                  <a:lstStyle/>
                  <a:p>
                    <a:r>
                      <a:rPr lang="en-US" dirty="0"/>
                      <a:t>72%</a:t>
                    </a:r>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1E2-4DC1-B5EB-FDCA902B9761}"/>
                </c:ext>
              </c:extLst>
            </c:dLbl>
            <c:dLbl>
              <c:idx val="1"/>
              <c:delete val="1"/>
              <c:extLst>
                <c:ext xmlns:c15="http://schemas.microsoft.com/office/drawing/2012/chart" uri="{CE6537A1-D6FC-4f65-9D91-7224C49458BB}"/>
                <c:ext xmlns:c16="http://schemas.microsoft.com/office/drawing/2014/chart" uri="{C3380CC4-5D6E-409C-BE32-E72D297353CC}">
                  <c16:uniqueId val="{00000002-91E2-4DC1-B5EB-FDCA902B9761}"/>
                </c:ext>
              </c:extLst>
            </c:dLbl>
            <c:spPr>
              <a:noFill/>
              <a:ln>
                <a:noFill/>
              </a:ln>
              <a:effectLst/>
            </c:spPr>
            <c:txPr>
              <a:bodyPr wrap="square" lIns="38100" tIns="19050" rIns="38100" bIns="19050" anchor="ctr">
                <a:spAutoFit/>
              </a:bodyPr>
              <a:lstStyle/>
              <a:p>
                <a:pPr>
                  <a:defRPr sz="1600">
                    <a:solidFill>
                      <a:schemeClr val="bg1"/>
                    </a:solidFill>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Cruciate Retaining (CR) </c:v>
                </c:pt>
                <c:pt idx="1">
                  <c:v>Posterior Stabilized (PS)</c:v>
                </c:pt>
              </c:strCache>
            </c:strRef>
          </c:cat>
          <c:val>
            <c:numRef>
              <c:f>Sheet1!$B$2:$B$3</c:f>
              <c:numCache>
                <c:formatCode>0%</c:formatCode>
                <c:ptCount val="2"/>
                <c:pt idx="0">
                  <c:v>0.72</c:v>
                </c:pt>
                <c:pt idx="1">
                  <c:v>0.43</c:v>
                </c:pt>
              </c:numCache>
            </c:numRef>
          </c:val>
          <c:extLst>
            <c:ext xmlns:c16="http://schemas.microsoft.com/office/drawing/2014/chart" uri="{C3380CC4-5D6E-409C-BE32-E72D297353CC}">
              <c16:uniqueId val="{00000003-91E2-4DC1-B5EB-FDCA902B9761}"/>
            </c:ext>
          </c:extLst>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9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1600" b="1" i="0" u="none" strike="noStrike" kern="1200" baseline="0">
                <a:solidFill>
                  <a:prstClr val="black"/>
                </a:solidFill>
                <a:latin typeface="Arial" panose="020B0604020202020204" pitchFamily="34" charset="0"/>
                <a:ea typeface="+mn-ea"/>
                <a:cs typeface="Arial" panose="020B0604020202020204" pitchFamily="34" charset="0"/>
              </a:defRPr>
            </a:pPr>
            <a:r>
              <a:rPr lang="en-US" sz="1600" b="1" i="0" u="none" strike="noStrike" kern="1200" baseline="0" dirty="0">
                <a:solidFill>
                  <a:prstClr val="black"/>
                </a:solidFill>
                <a:latin typeface="Arial" panose="020B0604020202020204" pitchFamily="34" charset="0"/>
                <a:ea typeface="+mn-ea"/>
                <a:cs typeface="Arial" panose="020B0604020202020204" pitchFamily="34" charset="0"/>
              </a:rPr>
              <a:t>PS</a:t>
            </a:r>
          </a:p>
        </c:rich>
      </c:tx>
      <c:layout>
        <c:manualLayout>
          <c:xMode val="edge"/>
          <c:yMode val="edge"/>
          <c:x val="0.29096034114385244"/>
          <c:y val="0.80390023340653194"/>
        </c:manualLayout>
      </c:layout>
      <c:overlay val="0"/>
    </c:title>
    <c:autoTitleDeleted val="0"/>
    <c:plotArea>
      <c:layout>
        <c:manualLayout>
          <c:layoutTarget val="inner"/>
          <c:xMode val="edge"/>
          <c:yMode val="edge"/>
          <c:x val="0.13266804972589699"/>
          <c:y val="0.35551758431062702"/>
          <c:w val="0.33517331398254802"/>
          <c:h val="0.444146858943475"/>
        </c:manualLayout>
      </c:layout>
      <c:pieChart>
        <c:varyColors val="1"/>
        <c:ser>
          <c:idx val="0"/>
          <c:order val="0"/>
          <c:tx>
            <c:strRef>
              <c:f>Sheet1!$B$1</c:f>
              <c:strCache>
                <c:ptCount val="1"/>
                <c:pt idx="0">
                  <c:v>Series 1</c:v>
                </c:pt>
              </c:strCache>
            </c:strRef>
          </c:tx>
          <c:spPr>
            <a:solidFill>
              <a:schemeClr val="bg1">
                <a:lumMod val="50000"/>
              </a:schemeClr>
            </a:solidFill>
            <a:ln>
              <a:solidFill>
                <a:schemeClr val="bg1"/>
              </a:solidFill>
            </a:ln>
          </c:spPr>
          <c:dPt>
            <c:idx val="0"/>
            <c:bubble3D val="0"/>
            <c:spPr>
              <a:solidFill>
                <a:schemeClr val="accent2"/>
              </a:solidFill>
              <a:ln>
                <a:solidFill>
                  <a:schemeClr val="bg1"/>
                </a:solidFill>
              </a:ln>
            </c:spPr>
            <c:extLst>
              <c:ext xmlns:c16="http://schemas.microsoft.com/office/drawing/2014/chart" uri="{C3380CC4-5D6E-409C-BE32-E72D297353CC}">
                <c16:uniqueId val="{00000001-69AC-4C8F-8D7F-BE2110369A77}"/>
              </c:ext>
            </c:extLst>
          </c:dPt>
          <c:dLbls>
            <c:dLbl>
              <c:idx val="1"/>
              <c:delete val="1"/>
              <c:extLst>
                <c:ext xmlns:c15="http://schemas.microsoft.com/office/drawing/2012/chart" uri="{CE6537A1-D6FC-4f65-9D91-7224C49458BB}"/>
                <c:ext xmlns:c16="http://schemas.microsoft.com/office/drawing/2014/chart" uri="{C3380CC4-5D6E-409C-BE32-E72D297353CC}">
                  <c16:uniqueId val="{00000002-69AC-4C8F-8D7F-BE2110369A77}"/>
                </c:ext>
              </c:extLst>
            </c:dLbl>
            <c:spPr>
              <a:noFill/>
              <a:ln>
                <a:noFill/>
              </a:ln>
              <a:effectLst/>
            </c:spPr>
            <c:txPr>
              <a:bodyPr wrap="square" lIns="38100" tIns="19050" rIns="38100" bIns="19050" anchor="ctr">
                <a:spAutoFit/>
              </a:bodyPr>
              <a:lstStyle/>
              <a:p>
                <a:pPr>
                  <a:defRPr sz="1600">
                    <a:solidFill>
                      <a:schemeClr val="bg1"/>
                    </a:solidFill>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1"/>
                <c:pt idx="0">
                  <c:v>Patients with ≥3mm of paradoxical motion</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3-69AC-4C8F-8D7F-BE2110369A77}"/>
            </c:ext>
          </c:extLst>
        </c:ser>
        <c:dLbls>
          <c:showLegendKey val="0"/>
          <c:showVal val="0"/>
          <c:showCatName val="0"/>
          <c:showSerName val="0"/>
          <c:showPercent val="0"/>
          <c:showBubbleSize val="0"/>
          <c:showLeaderLines val="0"/>
        </c:dLbls>
        <c:firstSliceAng val="0"/>
      </c:pieChart>
    </c:plotArea>
    <c:legend>
      <c:legendPos val="r"/>
      <c:legendEntry>
        <c:idx val="0"/>
        <c:txPr>
          <a:bodyPr/>
          <a:lstStyle/>
          <a:p>
            <a:pPr rtl="0">
              <a:defRPr sz="1600" baseline="0">
                <a:solidFill>
                  <a:schemeClr val="bg1"/>
                </a:solidFill>
              </a:defRPr>
            </a:pPr>
            <a:endParaRPr lang="en-US"/>
          </a:p>
        </c:txPr>
      </c:legendEntry>
      <c:legendEntry>
        <c:idx val="1"/>
        <c:delete val="1"/>
      </c:legendEntry>
      <c:layout>
        <c:manualLayout>
          <c:xMode val="edge"/>
          <c:yMode val="edge"/>
          <c:x val="0.58745445261013396"/>
          <c:y val="0.26556554360153611"/>
          <c:w val="0.41065763074917994"/>
          <c:h val="0.44210698514632701"/>
        </c:manualLayout>
      </c:layout>
      <c:overlay val="0"/>
      <c:txPr>
        <a:bodyPr/>
        <a:lstStyle/>
        <a:p>
          <a:pPr rtl="0">
            <a:defRPr baseline="0">
              <a:solidFill>
                <a:schemeClr val="bg1"/>
              </a:solidFill>
            </a:defRPr>
          </a:pPr>
          <a:endParaRPr lang="en-US"/>
        </a:p>
      </c:txPr>
    </c:legend>
    <c:plotVisOnly val="1"/>
    <c:dispBlanksAs val="zero"/>
    <c:showDLblsOverMax val="0"/>
  </c:chart>
  <c:txPr>
    <a:bodyPr/>
    <a:lstStyle/>
    <a:p>
      <a:pPr>
        <a:defRPr sz="9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47BDC-C200-E244-A7E0-55BCEFBC9AD3}" type="doc">
      <dgm:prSet loTypeId="urn:microsoft.com/office/officeart/2005/8/layout/chevron2" loCatId="process" qsTypeId="urn:microsoft.com/office/officeart/2005/8/quickstyle/simple3" qsCatId="simple" csTypeId="urn:microsoft.com/office/officeart/2005/8/colors/colorful2" csCatId="colorful" phldr="1"/>
      <dgm:spPr/>
      <dgm:t>
        <a:bodyPr/>
        <a:lstStyle/>
        <a:p>
          <a:endParaRPr lang="en-US"/>
        </a:p>
      </dgm:t>
    </dgm:pt>
    <dgm:pt modelId="{D3FD48A1-AA12-3A4C-BD84-7215A096CE9C}">
      <dgm:prSet phldrT="[Text]"/>
      <dgm:spPr>
        <a:gradFill rotWithShape="0">
          <a:gsLst>
            <a:gs pos="72000">
              <a:schemeClr val="accent4"/>
            </a:gs>
            <a:gs pos="100000">
              <a:schemeClr val="bg1">
                <a:lumMod val="95000"/>
              </a:schemeClr>
            </a:gs>
          </a:gsLst>
        </a:gradFill>
        <a:ln>
          <a:noFill/>
        </a:ln>
      </dgm:spPr>
      <dgm:t>
        <a:bodyPr anchor="t"/>
        <a:lstStyle/>
        <a:p>
          <a:r>
            <a:rPr lang="en-US" dirty="0"/>
            <a:t>Andy Hodge</a:t>
          </a:r>
        </a:p>
      </dgm:t>
    </dgm:pt>
    <dgm:pt modelId="{43C3D3D9-7920-E64A-8474-E2EFB2274006}" type="parTrans" cxnId="{4C5D2D70-E928-0E45-BC7F-2E25F9114BE8}">
      <dgm:prSet/>
      <dgm:spPr/>
      <dgm:t>
        <a:bodyPr/>
        <a:lstStyle/>
        <a:p>
          <a:endParaRPr lang="en-US"/>
        </a:p>
      </dgm:t>
    </dgm:pt>
    <dgm:pt modelId="{B5F86E04-2769-004C-A106-914DA58CF00F}" type="sibTrans" cxnId="{4C5D2D70-E928-0E45-BC7F-2E25F9114BE8}">
      <dgm:prSet/>
      <dgm:spPr/>
      <dgm:t>
        <a:bodyPr/>
        <a:lstStyle/>
        <a:p>
          <a:endParaRPr lang="en-US"/>
        </a:p>
      </dgm:t>
    </dgm:pt>
    <dgm:pt modelId="{8575C3BA-5D0E-A741-90C8-7C354182D85B}">
      <dgm:prSet phldrT="[Text]"/>
      <dgm:spPr>
        <a:ln>
          <a:solidFill>
            <a:schemeClr val="accent4"/>
          </a:solidFill>
        </a:ln>
      </dgm:spPr>
      <dgm:t>
        <a:bodyPr/>
        <a:lstStyle/>
        <a:p>
          <a:r>
            <a:rPr lang="en-US" b="1" dirty="0"/>
            <a:t>78%</a:t>
          </a:r>
          <a:r>
            <a:rPr lang="en-US" dirty="0"/>
            <a:t> TKAs are type I (Varus Joint line)</a:t>
          </a:r>
        </a:p>
      </dgm:t>
    </dgm:pt>
    <dgm:pt modelId="{D01A928D-54E3-A048-8915-F455F270A64F}" type="parTrans" cxnId="{B6618412-5A34-A142-963D-CC31E2D5A78A}">
      <dgm:prSet/>
      <dgm:spPr/>
      <dgm:t>
        <a:bodyPr/>
        <a:lstStyle/>
        <a:p>
          <a:endParaRPr lang="en-US"/>
        </a:p>
      </dgm:t>
    </dgm:pt>
    <dgm:pt modelId="{E64D17F1-DE7D-7447-B914-0B0CAC524CA7}" type="sibTrans" cxnId="{B6618412-5A34-A142-963D-CC31E2D5A78A}">
      <dgm:prSet/>
      <dgm:spPr/>
      <dgm:t>
        <a:bodyPr/>
        <a:lstStyle/>
        <a:p>
          <a:endParaRPr lang="en-US"/>
        </a:p>
      </dgm:t>
    </dgm:pt>
    <dgm:pt modelId="{43F8BF52-4727-DD49-9F38-0316A9329862}">
      <dgm:prSet phldrT="[Text]" custT="1"/>
      <dgm:spPr>
        <a:gradFill rotWithShape="0">
          <a:gsLst>
            <a:gs pos="74000">
              <a:schemeClr val="accent1"/>
            </a:gs>
            <a:gs pos="100000">
              <a:schemeClr val="accent2">
                <a:hueOff val="-1455363"/>
                <a:satOff val="-83928"/>
                <a:lumOff val="8628"/>
                <a:alphaOff val="0"/>
                <a:lumMod val="105000"/>
                <a:satMod val="109000"/>
                <a:tint val="81000"/>
              </a:schemeClr>
            </a:gs>
          </a:gsLst>
        </a:gradFill>
      </dgm:spPr>
      <dgm:t>
        <a:bodyPr anchor="t"/>
        <a:lstStyle/>
        <a:p>
          <a:r>
            <a:rPr lang="en-US" sz="2400" dirty="0"/>
            <a:t>Nunley Barrack</a:t>
          </a:r>
        </a:p>
      </dgm:t>
    </dgm:pt>
    <dgm:pt modelId="{AB4E0AA0-2CD8-EA42-900C-EF37ADB7D2F1}" type="parTrans" cxnId="{3D8B1DFF-48FF-0E46-A529-42AEBA6F8AAD}">
      <dgm:prSet/>
      <dgm:spPr/>
      <dgm:t>
        <a:bodyPr/>
        <a:lstStyle/>
        <a:p>
          <a:endParaRPr lang="en-US"/>
        </a:p>
      </dgm:t>
    </dgm:pt>
    <dgm:pt modelId="{3198E685-E097-ED4E-A244-30D74CB66828}" type="sibTrans" cxnId="{3D8B1DFF-48FF-0E46-A529-42AEBA6F8AAD}">
      <dgm:prSet/>
      <dgm:spPr/>
      <dgm:t>
        <a:bodyPr/>
        <a:lstStyle/>
        <a:p>
          <a:endParaRPr lang="en-US"/>
        </a:p>
      </dgm:t>
    </dgm:pt>
    <dgm:pt modelId="{5E3F6917-4112-40DD-A79D-7C58BE66DCCA}">
      <dgm:prSet phldrT="[Text]"/>
      <dgm:spPr>
        <a:ln>
          <a:solidFill>
            <a:schemeClr val="accent1"/>
          </a:solidFill>
        </a:ln>
      </dgm:spPr>
      <dgm:t>
        <a:bodyPr/>
        <a:lstStyle/>
        <a:p>
          <a:r>
            <a:rPr lang="en-US" b="1" dirty="0"/>
            <a:t>69% </a:t>
          </a:r>
          <a:r>
            <a:rPr lang="en-US" dirty="0"/>
            <a:t>of knees have a </a:t>
          </a:r>
          <a:r>
            <a:rPr lang="en-US" dirty="0" err="1"/>
            <a:t>varus</a:t>
          </a:r>
          <a:r>
            <a:rPr lang="en-US" dirty="0"/>
            <a:t> joint line</a:t>
          </a:r>
        </a:p>
      </dgm:t>
    </dgm:pt>
    <dgm:pt modelId="{016ED3D9-7BA3-4DC6-B1FB-4A14F0314A36}" type="parTrans" cxnId="{833C8771-9021-430D-A56F-2BBB12396775}">
      <dgm:prSet/>
      <dgm:spPr/>
      <dgm:t>
        <a:bodyPr/>
        <a:lstStyle/>
        <a:p>
          <a:endParaRPr lang="en-US"/>
        </a:p>
      </dgm:t>
    </dgm:pt>
    <dgm:pt modelId="{5A3839EE-DF71-43B6-9437-0B9B1728266D}" type="sibTrans" cxnId="{833C8771-9021-430D-A56F-2BBB12396775}">
      <dgm:prSet/>
      <dgm:spPr/>
      <dgm:t>
        <a:bodyPr/>
        <a:lstStyle/>
        <a:p>
          <a:endParaRPr lang="en-US"/>
        </a:p>
      </dgm:t>
    </dgm:pt>
    <dgm:pt modelId="{7DFB9323-4C55-2247-ADFB-D019C8A3B089}">
      <dgm:prSet phldrT="[Text]"/>
      <dgm:spPr>
        <a:ln>
          <a:solidFill>
            <a:schemeClr val="accent1"/>
          </a:solidFill>
        </a:ln>
      </dgm:spPr>
      <dgm:t>
        <a:bodyPr/>
        <a:lstStyle/>
        <a:p>
          <a:r>
            <a:rPr lang="en-US" b="1" dirty="0"/>
            <a:t>52.5% </a:t>
          </a:r>
          <a:r>
            <a:rPr lang="en-US" dirty="0"/>
            <a:t>of knees had  &gt; 3° </a:t>
          </a:r>
          <a:r>
            <a:rPr lang="en-US" dirty="0" err="1"/>
            <a:t>varus</a:t>
          </a:r>
          <a:r>
            <a:rPr lang="en-US" dirty="0"/>
            <a:t> joint line</a:t>
          </a:r>
        </a:p>
      </dgm:t>
    </dgm:pt>
    <dgm:pt modelId="{0B25C234-D793-0249-83FD-0C47A041413D}" type="parTrans" cxnId="{C7BFB8AD-244D-4047-ADE2-902D0BEDB0C9}">
      <dgm:prSet/>
      <dgm:spPr/>
      <dgm:t>
        <a:bodyPr/>
        <a:lstStyle/>
        <a:p>
          <a:endParaRPr lang="en-US"/>
        </a:p>
      </dgm:t>
    </dgm:pt>
    <dgm:pt modelId="{988F1DF6-80E7-ED48-922D-BF5357A75F40}" type="sibTrans" cxnId="{C7BFB8AD-244D-4047-ADE2-902D0BEDB0C9}">
      <dgm:prSet/>
      <dgm:spPr/>
    </dgm:pt>
    <dgm:pt modelId="{6EFD6D13-9C40-43A7-AD12-9E9EADE0AF4D}">
      <dgm:prSet phldrT="[Text]"/>
      <dgm:spPr>
        <a:ln>
          <a:solidFill>
            <a:schemeClr val="accent4"/>
          </a:solidFill>
        </a:ln>
      </dgm:spPr>
      <dgm:t>
        <a:bodyPr/>
        <a:lstStyle/>
        <a:p>
          <a:endParaRPr lang="en-US" dirty="0"/>
        </a:p>
      </dgm:t>
    </dgm:pt>
    <dgm:pt modelId="{6008B7BB-1619-4940-841B-C59932919D1E}" type="parTrans" cxnId="{E0C0D683-E161-45BB-B9C8-C3A28AEB3CFA}">
      <dgm:prSet/>
      <dgm:spPr/>
      <dgm:t>
        <a:bodyPr/>
        <a:lstStyle/>
        <a:p>
          <a:endParaRPr lang="en-US"/>
        </a:p>
      </dgm:t>
    </dgm:pt>
    <dgm:pt modelId="{629C6DDE-FC22-4393-9207-15B181B601C2}" type="sibTrans" cxnId="{E0C0D683-E161-45BB-B9C8-C3A28AEB3CFA}">
      <dgm:prSet/>
      <dgm:spPr/>
      <dgm:t>
        <a:bodyPr/>
        <a:lstStyle/>
        <a:p>
          <a:endParaRPr lang="en-US"/>
        </a:p>
      </dgm:t>
    </dgm:pt>
    <dgm:pt modelId="{AFDF704C-A028-4B27-B350-8C991D4D262B}">
      <dgm:prSet phldrT="[Text]"/>
      <dgm:spPr>
        <a:ln>
          <a:solidFill>
            <a:schemeClr val="accent4"/>
          </a:solidFill>
        </a:ln>
      </dgm:spPr>
      <dgm:t>
        <a:bodyPr/>
        <a:lstStyle/>
        <a:p>
          <a:endParaRPr lang="en-US" dirty="0"/>
        </a:p>
      </dgm:t>
    </dgm:pt>
    <dgm:pt modelId="{89FE9192-E49D-41A4-9D20-038D9ED31A34}" type="parTrans" cxnId="{3C3F3454-F3ED-4096-A857-29F132ACF7C6}">
      <dgm:prSet/>
      <dgm:spPr/>
      <dgm:t>
        <a:bodyPr/>
        <a:lstStyle/>
        <a:p>
          <a:endParaRPr lang="en-US"/>
        </a:p>
      </dgm:t>
    </dgm:pt>
    <dgm:pt modelId="{75D1FF00-ADFF-4EA0-9A27-CCA3FE9609E3}" type="sibTrans" cxnId="{3C3F3454-F3ED-4096-A857-29F132ACF7C6}">
      <dgm:prSet/>
      <dgm:spPr/>
      <dgm:t>
        <a:bodyPr/>
        <a:lstStyle/>
        <a:p>
          <a:endParaRPr lang="en-US"/>
        </a:p>
      </dgm:t>
    </dgm:pt>
    <dgm:pt modelId="{86E61190-2349-444D-8689-667DEBC77AC8}" type="pres">
      <dgm:prSet presAssocID="{64047BDC-C200-E244-A7E0-55BCEFBC9AD3}" presName="linearFlow" presStyleCnt="0">
        <dgm:presLayoutVars>
          <dgm:dir/>
          <dgm:animLvl val="lvl"/>
          <dgm:resizeHandles val="exact"/>
        </dgm:presLayoutVars>
      </dgm:prSet>
      <dgm:spPr/>
    </dgm:pt>
    <dgm:pt modelId="{5EC653D8-E464-4136-9DAD-20CF87CE940F}" type="pres">
      <dgm:prSet presAssocID="{D3FD48A1-AA12-3A4C-BD84-7215A096CE9C}" presName="composite" presStyleCnt="0"/>
      <dgm:spPr/>
    </dgm:pt>
    <dgm:pt modelId="{ADD78610-5623-4625-829B-499BE04FB551}" type="pres">
      <dgm:prSet presAssocID="{D3FD48A1-AA12-3A4C-BD84-7215A096CE9C}" presName="parentText" presStyleLbl="alignNode1" presStyleIdx="0" presStyleCnt="2" custLinFactX="-25356" custLinFactNeighborX="-100000" custLinFactNeighborY="784">
        <dgm:presLayoutVars>
          <dgm:chMax val="1"/>
          <dgm:bulletEnabled val="1"/>
        </dgm:presLayoutVars>
      </dgm:prSet>
      <dgm:spPr/>
    </dgm:pt>
    <dgm:pt modelId="{09B9AD3A-4E16-4542-B632-4DCEB46B31C4}" type="pres">
      <dgm:prSet presAssocID="{D3FD48A1-AA12-3A4C-BD84-7215A096CE9C}" presName="descendantText" presStyleLbl="alignAcc1" presStyleIdx="0" presStyleCnt="2">
        <dgm:presLayoutVars>
          <dgm:bulletEnabled val="1"/>
        </dgm:presLayoutVars>
      </dgm:prSet>
      <dgm:spPr/>
    </dgm:pt>
    <dgm:pt modelId="{C41E8DEE-A1D8-4B37-B2FA-F4D7BA2D4C81}" type="pres">
      <dgm:prSet presAssocID="{B5F86E04-2769-004C-A106-914DA58CF00F}" presName="sp" presStyleCnt="0"/>
      <dgm:spPr/>
    </dgm:pt>
    <dgm:pt modelId="{D67FAE24-E75E-49DE-8946-F6F63A9F0810}" type="pres">
      <dgm:prSet presAssocID="{43F8BF52-4727-DD49-9F38-0316A9329862}" presName="composite" presStyleCnt="0"/>
      <dgm:spPr/>
    </dgm:pt>
    <dgm:pt modelId="{9800126E-0B1A-4A35-9451-0ADA45EDDDD7}" type="pres">
      <dgm:prSet presAssocID="{43F8BF52-4727-DD49-9F38-0316A9329862}" presName="parentText" presStyleLbl="alignNode1" presStyleIdx="1" presStyleCnt="2">
        <dgm:presLayoutVars>
          <dgm:chMax val="1"/>
          <dgm:bulletEnabled val="1"/>
        </dgm:presLayoutVars>
      </dgm:prSet>
      <dgm:spPr/>
    </dgm:pt>
    <dgm:pt modelId="{64DD34DE-22BB-4B79-B73C-6A21E0699147}" type="pres">
      <dgm:prSet presAssocID="{43F8BF52-4727-DD49-9F38-0316A9329862}" presName="descendantText" presStyleLbl="alignAcc1" presStyleIdx="1" presStyleCnt="2">
        <dgm:presLayoutVars>
          <dgm:bulletEnabled val="1"/>
        </dgm:presLayoutVars>
      </dgm:prSet>
      <dgm:spPr/>
    </dgm:pt>
  </dgm:ptLst>
  <dgm:cxnLst>
    <dgm:cxn modelId="{B6618412-5A34-A142-963D-CC31E2D5A78A}" srcId="{D3FD48A1-AA12-3A4C-BD84-7215A096CE9C}" destId="{8575C3BA-5D0E-A741-90C8-7C354182D85B}" srcOrd="0" destOrd="0" parTransId="{D01A928D-54E3-A048-8915-F455F270A64F}" sibTransId="{E64D17F1-DE7D-7447-B914-0B0CAC524CA7}"/>
    <dgm:cxn modelId="{2CED9112-4A44-4ADE-BC39-AA94554BE1EB}" type="presOf" srcId="{7DFB9323-4C55-2247-ADFB-D019C8A3B089}" destId="{64DD34DE-22BB-4B79-B73C-6A21E0699147}" srcOrd="0" destOrd="1" presId="urn:microsoft.com/office/officeart/2005/8/layout/chevron2"/>
    <dgm:cxn modelId="{6242FA21-C19F-449D-9E34-F46309463C29}" type="presOf" srcId="{D3FD48A1-AA12-3A4C-BD84-7215A096CE9C}" destId="{ADD78610-5623-4625-829B-499BE04FB551}" srcOrd="0" destOrd="0" presId="urn:microsoft.com/office/officeart/2005/8/layout/chevron2"/>
    <dgm:cxn modelId="{24561849-F61C-438A-947E-7FB17B36F702}" type="presOf" srcId="{6EFD6D13-9C40-43A7-AD12-9E9EADE0AF4D}" destId="{09B9AD3A-4E16-4542-B632-4DCEB46B31C4}" srcOrd="0" destOrd="2" presId="urn:microsoft.com/office/officeart/2005/8/layout/chevron2"/>
    <dgm:cxn modelId="{3C3F3454-F3ED-4096-A857-29F132ACF7C6}" srcId="{D3FD48A1-AA12-3A4C-BD84-7215A096CE9C}" destId="{AFDF704C-A028-4B27-B350-8C991D4D262B}" srcOrd="1" destOrd="0" parTransId="{89FE9192-E49D-41A4-9D20-038D9ED31A34}" sibTransId="{75D1FF00-ADFF-4EA0-9A27-CCA3FE9609E3}"/>
    <dgm:cxn modelId="{4C5D2D70-E928-0E45-BC7F-2E25F9114BE8}" srcId="{64047BDC-C200-E244-A7E0-55BCEFBC9AD3}" destId="{D3FD48A1-AA12-3A4C-BD84-7215A096CE9C}" srcOrd="0" destOrd="0" parTransId="{43C3D3D9-7920-E64A-8474-E2EFB2274006}" sibTransId="{B5F86E04-2769-004C-A106-914DA58CF00F}"/>
    <dgm:cxn modelId="{833C8771-9021-430D-A56F-2BBB12396775}" srcId="{43F8BF52-4727-DD49-9F38-0316A9329862}" destId="{5E3F6917-4112-40DD-A79D-7C58BE66DCCA}" srcOrd="0" destOrd="0" parTransId="{016ED3D9-7BA3-4DC6-B1FB-4A14F0314A36}" sibTransId="{5A3839EE-DF71-43B6-9437-0B9B1728266D}"/>
    <dgm:cxn modelId="{F02B8F79-419C-4EA9-BFB4-CA8D83BA0A00}" type="presOf" srcId="{64047BDC-C200-E244-A7E0-55BCEFBC9AD3}" destId="{86E61190-2349-444D-8689-667DEBC77AC8}" srcOrd="0" destOrd="0" presId="urn:microsoft.com/office/officeart/2005/8/layout/chevron2"/>
    <dgm:cxn modelId="{E0C0D683-E161-45BB-B9C8-C3A28AEB3CFA}" srcId="{D3FD48A1-AA12-3A4C-BD84-7215A096CE9C}" destId="{6EFD6D13-9C40-43A7-AD12-9E9EADE0AF4D}" srcOrd="2" destOrd="0" parTransId="{6008B7BB-1619-4940-841B-C59932919D1E}" sibTransId="{629C6DDE-FC22-4393-9207-15B181B601C2}"/>
    <dgm:cxn modelId="{C7BFB8AD-244D-4047-ADE2-902D0BEDB0C9}" srcId="{43F8BF52-4727-DD49-9F38-0316A9329862}" destId="{7DFB9323-4C55-2247-ADFB-D019C8A3B089}" srcOrd="1" destOrd="0" parTransId="{0B25C234-D793-0249-83FD-0C47A041413D}" sibTransId="{988F1DF6-80E7-ED48-922D-BF5357A75F40}"/>
    <dgm:cxn modelId="{BF8251B7-C020-41DE-B050-B6D128F7926D}" type="presOf" srcId="{AFDF704C-A028-4B27-B350-8C991D4D262B}" destId="{09B9AD3A-4E16-4542-B632-4DCEB46B31C4}" srcOrd="0" destOrd="1" presId="urn:microsoft.com/office/officeart/2005/8/layout/chevron2"/>
    <dgm:cxn modelId="{A7DCE5CB-7EE4-42FD-96B1-D3951ACDA234}" type="presOf" srcId="{8575C3BA-5D0E-A741-90C8-7C354182D85B}" destId="{09B9AD3A-4E16-4542-B632-4DCEB46B31C4}" srcOrd="0" destOrd="0" presId="urn:microsoft.com/office/officeart/2005/8/layout/chevron2"/>
    <dgm:cxn modelId="{2F7BD5F2-80AD-48C2-A10A-0A09227E6137}" type="presOf" srcId="{43F8BF52-4727-DD49-9F38-0316A9329862}" destId="{9800126E-0B1A-4A35-9451-0ADA45EDDDD7}" srcOrd="0" destOrd="0" presId="urn:microsoft.com/office/officeart/2005/8/layout/chevron2"/>
    <dgm:cxn modelId="{DAEFA2F4-12A7-465F-B694-208BC6E3F5C8}" type="presOf" srcId="{5E3F6917-4112-40DD-A79D-7C58BE66DCCA}" destId="{64DD34DE-22BB-4B79-B73C-6A21E0699147}" srcOrd="0" destOrd="0" presId="urn:microsoft.com/office/officeart/2005/8/layout/chevron2"/>
    <dgm:cxn modelId="{3D8B1DFF-48FF-0E46-A529-42AEBA6F8AAD}" srcId="{64047BDC-C200-E244-A7E0-55BCEFBC9AD3}" destId="{43F8BF52-4727-DD49-9F38-0316A9329862}" srcOrd="1" destOrd="0" parTransId="{AB4E0AA0-2CD8-EA42-900C-EF37ADB7D2F1}" sibTransId="{3198E685-E097-ED4E-A244-30D74CB66828}"/>
    <dgm:cxn modelId="{67B61841-39D4-48F5-91F6-C49A14CC4028}" type="presParOf" srcId="{86E61190-2349-444D-8689-667DEBC77AC8}" destId="{5EC653D8-E464-4136-9DAD-20CF87CE940F}" srcOrd="0" destOrd="0" presId="urn:microsoft.com/office/officeart/2005/8/layout/chevron2"/>
    <dgm:cxn modelId="{1CAFAE68-AEA3-4030-812F-EA53AD818663}" type="presParOf" srcId="{5EC653D8-E464-4136-9DAD-20CF87CE940F}" destId="{ADD78610-5623-4625-829B-499BE04FB551}" srcOrd="0" destOrd="0" presId="urn:microsoft.com/office/officeart/2005/8/layout/chevron2"/>
    <dgm:cxn modelId="{6B471483-DD4C-403F-BDB9-EC14D5449EA5}" type="presParOf" srcId="{5EC653D8-E464-4136-9DAD-20CF87CE940F}" destId="{09B9AD3A-4E16-4542-B632-4DCEB46B31C4}" srcOrd="1" destOrd="0" presId="urn:microsoft.com/office/officeart/2005/8/layout/chevron2"/>
    <dgm:cxn modelId="{F35F394B-0748-4BD9-9632-17137503F8D4}" type="presParOf" srcId="{86E61190-2349-444D-8689-667DEBC77AC8}" destId="{C41E8DEE-A1D8-4B37-B2FA-F4D7BA2D4C81}" srcOrd="1" destOrd="0" presId="urn:microsoft.com/office/officeart/2005/8/layout/chevron2"/>
    <dgm:cxn modelId="{DEEAF7B9-62E0-4F17-9787-B701E2660FFE}" type="presParOf" srcId="{86E61190-2349-444D-8689-667DEBC77AC8}" destId="{D67FAE24-E75E-49DE-8946-F6F63A9F0810}" srcOrd="2" destOrd="0" presId="urn:microsoft.com/office/officeart/2005/8/layout/chevron2"/>
    <dgm:cxn modelId="{341A3401-686C-4D0A-BBEA-263615AD08A2}" type="presParOf" srcId="{D67FAE24-E75E-49DE-8946-F6F63A9F0810}" destId="{9800126E-0B1A-4A35-9451-0ADA45EDDDD7}" srcOrd="0" destOrd="0" presId="urn:microsoft.com/office/officeart/2005/8/layout/chevron2"/>
    <dgm:cxn modelId="{10FB25F7-BF17-4268-9757-8B51A1D3EF53}" type="presParOf" srcId="{D67FAE24-E75E-49DE-8946-F6F63A9F0810}" destId="{64DD34DE-22BB-4B79-B73C-6A21E069914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4E49E7-A534-1444-99B5-AB959DD38E97}"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94293707-FAA0-6746-B8F3-1F9AEC9A6652}">
      <dgm:prSet custT="1"/>
      <dgm:spPr/>
      <dgm:t>
        <a:bodyPr/>
        <a:lstStyle/>
        <a:p>
          <a:pPr rtl="0"/>
          <a:r>
            <a:rPr lang="en-US" sz="2400" b="1" baseline="0" dirty="0">
              <a:solidFill>
                <a:schemeClr val="bg1"/>
              </a:solidFill>
            </a:rPr>
            <a:t>Perpendicular bone cuts</a:t>
          </a:r>
        </a:p>
      </dgm:t>
    </dgm:pt>
    <dgm:pt modelId="{A10AB95A-C525-1749-9663-BF962A987C39}" type="parTrans" cxnId="{C4C95B06-5427-2142-B49F-89DADABA64A8}">
      <dgm:prSet/>
      <dgm:spPr/>
      <dgm:t>
        <a:bodyPr/>
        <a:lstStyle/>
        <a:p>
          <a:endParaRPr lang="en-US"/>
        </a:p>
      </dgm:t>
    </dgm:pt>
    <dgm:pt modelId="{65FCC8E1-2C39-3749-B500-33861A195AFD}" type="sibTrans" cxnId="{C4C95B06-5427-2142-B49F-89DADABA64A8}">
      <dgm:prSet/>
      <dgm:spPr/>
      <dgm:t>
        <a:bodyPr/>
        <a:lstStyle/>
        <a:p>
          <a:endParaRPr lang="en-US"/>
        </a:p>
      </dgm:t>
    </dgm:pt>
    <dgm:pt modelId="{EAB32C93-877B-3945-A539-4C7B019D004E}">
      <dgm:prSet custT="1"/>
      <dgm:spPr/>
      <dgm:t>
        <a:bodyPr/>
        <a:lstStyle/>
        <a:p>
          <a:pPr rtl="0"/>
          <a:r>
            <a:rPr lang="en-US" sz="2400" b="1" baseline="0" dirty="0">
              <a:solidFill>
                <a:schemeClr val="bg1"/>
              </a:solidFill>
            </a:rPr>
            <a:t>Remove more distal MFC </a:t>
          </a:r>
        </a:p>
      </dgm:t>
    </dgm:pt>
    <dgm:pt modelId="{6FDC7E7C-8AE7-2447-971E-93EA9C12AD92}" type="parTrans" cxnId="{D145F605-1455-9D40-A4DC-B1B55BBC38E4}">
      <dgm:prSet/>
      <dgm:spPr/>
      <dgm:t>
        <a:bodyPr/>
        <a:lstStyle/>
        <a:p>
          <a:endParaRPr lang="en-US"/>
        </a:p>
      </dgm:t>
    </dgm:pt>
    <dgm:pt modelId="{813C1114-22E0-2548-8ED8-2A2A2A75FCE7}" type="sibTrans" cxnId="{D145F605-1455-9D40-A4DC-B1B55BBC38E4}">
      <dgm:prSet/>
      <dgm:spPr/>
      <dgm:t>
        <a:bodyPr/>
        <a:lstStyle/>
        <a:p>
          <a:endParaRPr lang="en-US"/>
        </a:p>
      </dgm:t>
    </dgm:pt>
    <dgm:pt modelId="{0E00A99F-6041-5F41-804F-ED1A899EF444}">
      <dgm:prSet custT="1"/>
      <dgm:spPr/>
      <dgm:t>
        <a:bodyPr/>
        <a:lstStyle/>
        <a:p>
          <a:pPr rtl="0"/>
          <a:r>
            <a:rPr lang="en-US" sz="2400" b="1" baseline="0" dirty="0">
              <a:solidFill>
                <a:schemeClr val="bg1"/>
              </a:solidFill>
            </a:rPr>
            <a:t>Externally Rotate femoral component</a:t>
          </a:r>
        </a:p>
      </dgm:t>
    </dgm:pt>
    <dgm:pt modelId="{B22804E4-563B-AD49-8362-C6C8A34A166B}" type="parTrans" cxnId="{E055C0AB-65A0-A94E-8A75-A2342C5D0223}">
      <dgm:prSet/>
      <dgm:spPr/>
      <dgm:t>
        <a:bodyPr/>
        <a:lstStyle/>
        <a:p>
          <a:endParaRPr lang="en-US"/>
        </a:p>
      </dgm:t>
    </dgm:pt>
    <dgm:pt modelId="{81FD9F1E-DE6F-054B-8B38-00D19973514C}" type="sibTrans" cxnId="{E055C0AB-65A0-A94E-8A75-A2342C5D0223}">
      <dgm:prSet/>
      <dgm:spPr/>
      <dgm:t>
        <a:bodyPr/>
        <a:lstStyle/>
        <a:p>
          <a:endParaRPr lang="en-US"/>
        </a:p>
      </dgm:t>
    </dgm:pt>
    <dgm:pt modelId="{A7F520B1-9983-7D43-8A7E-30AA71012037}">
      <dgm:prSet custT="1"/>
      <dgm:spPr/>
      <dgm:t>
        <a:bodyPr/>
        <a:lstStyle/>
        <a:p>
          <a:r>
            <a:rPr lang="en-US" sz="2400" b="1" baseline="0" dirty="0">
              <a:solidFill>
                <a:schemeClr val="bg1"/>
              </a:solidFill>
            </a:rPr>
            <a:t>Remove more lateral tibial plateau</a:t>
          </a:r>
        </a:p>
      </dgm:t>
    </dgm:pt>
    <dgm:pt modelId="{46BEED20-A94B-EE48-AE1B-85099CF75E4E}" type="parTrans" cxnId="{3669E5E8-BDEC-434F-AE9C-ECC2A9B154DE}">
      <dgm:prSet/>
      <dgm:spPr/>
      <dgm:t>
        <a:bodyPr/>
        <a:lstStyle/>
        <a:p>
          <a:endParaRPr lang="en-US"/>
        </a:p>
      </dgm:t>
    </dgm:pt>
    <dgm:pt modelId="{FC275115-A7FA-1E47-83B7-C6C3643F83B0}" type="sibTrans" cxnId="{3669E5E8-BDEC-434F-AE9C-ECC2A9B154DE}">
      <dgm:prSet/>
      <dgm:spPr/>
      <dgm:t>
        <a:bodyPr/>
        <a:lstStyle/>
        <a:p>
          <a:endParaRPr lang="en-US"/>
        </a:p>
      </dgm:t>
    </dgm:pt>
    <dgm:pt modelId="{4971696C-3A6F-4668-B031-78CEA01DF9B4}">
      <dgm:prSet custT="1"/>
      <dgm:spPr/>
      <dgm:t>
        <a:bodyPr/>
        <a:lstStyle/>
        <a:p>
          <a:pPr rtl="0"/>
          <a:r>
            <a:rPr lang="en-US" sz="2400" b="1" baseline="0" dirty="0">
              <a:solidFill>
                <a:schemeClr val="bg1"/>
              </a:solidFill>
            </a:rPr>
            <a:t>Remove more posterior MFC</a:t>
          </a:r>
        </a:p>
      </dgm:t>
    </dgm:pt>
    <dgm:pt modelId="{A79C9FBB-696D-4F4C-B81C-CCE2E932313A}" type="parTrans" cxnId="{35EB1F75-BC83-4BD2-A3F5-63E157D26BA9}">
      <dgm:prSet/>
      <dgm:spPr/>
      <dgm:t>
        <a:bodyPr/>
        <a:lstStyle/>
        <a:p>
          <a:endParaRPr lang="en-US"/>
        </a:p>
      </dgm:t>
    </dgm:pt>
    <dgm:pt modelId="{43328D3D-FB11-47AE-9CC8-22967FCC7704}" type="sibTrans" cxnId="{35EB1F75-BC83-4BD2-A3F5-63E157D26BA9}">
      <dgm:prSet/>
      <dgm:spPr/>
      <dgm:t>
        <a:bodyPr/>
        <a:lstStyle/>
        <a:p>
          <a:endParaRPr lang="en-US"/>
        </a:p>
      </dgm:t>
    </dgm:pt>
    <dgm:pt modelId="{9FBBEEEF-5E80-5143-BEEF-4A350E590B08}" type="pres">
      <dgm:prSet presAssocID="{4C4E49E7-A534-1444-99B5-AB959DD38E97}" presName="Name0" presStyleCnt="0">
        <dgm:presLayoutVars>
          <dgm:dir/>
          <dgm:animLvl val="lvl"/>
          <dgm:resizeHandles val="exact"/>
        </dgm:presLayoutVars>
      </dgm:prSet>
      <dgm:spPr/>
    </dgm:pt>
    <dgm:pt modelId="{F4C0A2C9-BB8D-462B-9BCA-6236B2987F40}" type="pres">
      <dgm:prSet presAssocID="{4971696C-3A6F-4668-B031-78CEA01DF9B4}" presName="boxAndChildren" presStyleCnt="0"/>
      <dgm:spPr/>
    </dgm:pt>
    <dgm:pt modelId="{E2E06827-E22D-496C-98A0-83455F988F5B}" type="pres">
      <dgm:prSet presAssocID="{4971696C-3A6F-4668-B031-78CEA01DF9B4}" presName="parentTextBox" presStyleLbl="node1" presStyleIdx="0" presStyleCnt="5"/>
      <dgm:spPr/>
    </dgm:pt>
    <dgm:pt modelId="{804A4653-663D-49F5-B6A9-322BC7D73ADF}" type="pres">
      <dgm:prSet presAssocID="{81FD9F1E-DE6F-054B-8B38-00D19973514C}" presName="sp" presStyleCnt="0"/>
      <dgm:spPr/>
    </dgm:pt>
    <dgm:pt modelId="{C44CB18E-7046-4ECA-B677-AE2EF4CB6817}" type="pres">
      <dgm:prSet presAssocID="{0E00A99F-6041-5F41-804F-ED1A899EF444}" presName="arrowAndChildren" presStyleCnt="0"/>
      <dgm:spPr/>
    </dgm:pt>
    <dgm:pt modelId="{346973A9-6934-4148-BE51-7F3BBD68B3D4}" type="pres">
      <dgm:prSet presAssocID="{0E00A99F-6041-5F41-804F-ED1A899EF444}" presName="parentTextArrow" presStyleLbl="node1" presStyleIdx="1" presStyleCnt="5"/>
      <dgm:spPr/>
    </dgm:pt>
    <dgm:pt modelId="{BBEEF2D4-5753-C344-8591-52C295BFDE5E}" type="pres">
      <dgm:prSet presAssocID="{FC275115-A7FA-1E47-83B7-C6C3643F83B0}" presName="sp" presStyleCnt="0"/>
      <dgm:spPr/>
    </dgm:pt>
    <dgm:pt modelId="{4B94E923-C218-8841-9A18-3E1831E01D65}" type="pres">
      <dgm:prSet presAssocID="{A7F520B1-9983-7D43-8A7E-30AA71012037}" presName="arrowAndChildren" presStyleCnt="0"/>
      <dgm:spPr/>
    </dgm:pt>
    <dgm:pt modelId="{BD40D7DD-59B3-AD4C-961A-3B037A0B2D3B}" type="pres">
      <dgm:prSet presAssocID="{A7F520B1-9983-7D43-8A7E-30AA71012037}" presName="parentTextArrow" presStyleLbl="node1" presStyleIdx="2" presStyleCnt="5"/>
      <dgm:spPr/>
    </dgm:pt>
    <dgm:pt modelId="{396695F2-88CE-5848-BB16-05D24B5513BD}" type="pres">
      <dgm:prSet presAssocID="{813C1114-22E0-2548-8ED8-2A2A2A75FCE7}" presName="sp" presStyleCnt="0"/>
      <dgm:spPr/>
    </dgm:pt>
    <dgm:pt modelId="{8CA33825-8494-F146-B2B5-4851E0F5F160}" type="pres">
      <dgm:prSet presAssocID="{EAB32C93-877B-3945-A539-4C7B019D004E}" presName="arrowAndChildren" presStyleCnt="0"/>
      <dgm:spPr/>
    </dgm:pt>
    <dgm:pt modelId="{18B5EFFD-CBCC-6647-84FD-97AEC3C7E4F6}" type="pres">
      <dgm:prSet presAssocID="{EAB32C93-877B-3945-A539-4C7B019D004E}" presName="parentTextArrow" presStyleLbl="node1" presStyleIdx="3" presStyleCnt="5"/>
      <dgm:spPr/>
    </dgm:pt>
    <dgm:pt modelId="{30AB4DE5-ACD2-9F43-A165-F1C1BEFF186E}" type="pres">
      <dgm:prSet presAssocID="{65FCC8E1-2C39-3749-B500-33861A195AFD}" presName="sp" presStyleCnt="0"/>
      <dgm:spPr/>
    </dgm:pt>
    <dgm:pt modelId="{14BE6E2B-E652-7345-99D4-A5B825FC7FAE}" type="pres">
      <dgm:prSet presAssocID="{94293707-FAA0-6746-B8F3-1F9AEC9A6652}" presName="arrowAndChildren" presStyleCnt="0"/>
      <dgm:spPr/>
    </dgm:pt>
    <dgm:pt modelId="{5C150C84-2E40-0647-A199-817ADBFCEA5B}" type="pres">
      <dgm:prSet presAssocID="{94293707-FAA0-6746-B8F3-1F9AEC9A6652}" presName="parentTextArrow" presStyleLbl="node1" presStyleIdx="4" presStyleCnt="5"/>
      <dgm:spPr/>
    </dgm:pt>
  </dgm:ptLst>
  <dgm:cxnLst>
    <dgm:cxn modelId="{D145F605-1455-9D40-A4DC-B1B55BBC38E4}" srcId="{4C4E49E7-A534-1444-99B5-AB959DD38E97}" destId="{EAB32C93-877B-3945-A539-4C7B019D004E}" srcOrd="1" destOrd="0" parTransId="{6FDC7E7C-8AE7-2447-971E-93EA9C12AD92}" sibTransId="{813C1114-22E0-2548-8ED8-2A2A2A75FCE7}"/>
    <dgm:cxn modelId="{C4C95B06-5427-2142-B49F-89DADABA64A8}" srcId="{4C4E49E7-A534-1444-99B5-AB959DD38E97}" destId="{94293707-FAA0-6746-B8F3-1F9AEC9A6652}" srcOrd="0" destOrd="0" parTransId="{A10AB95A-C525-1749-9663-BF962A987C39}" sibTransId="{65FCC8E1-2C39-3749-B500-33861A195AFD}"/>
    <dgm:cxn modelId="{434CD60B-EC0E-4CA1-A845-EDF1FCD85FC1}" type="presOf" srcId="{4C4E49E7-A534-1444-99B5-AB959DD38E97}" destId="{9FBBEEEF-5E80-5143-BEEF-4A350E590B08}" srcOrd="0" destOrd="0" presId="urn:microsoft.com/office/officeart/2005/8/layout/process4"/>
    <dgm:cxn modelId="{E16E192B-44B3-4C22-A383-9875F31500E7}" type="presOf" srcId="{A7F520B1-9983-7D43-8A7E-30AA71012037}" destId="{BD40D7DD-59B3-AD4C-961A-3B037A0B2D3B}" srcOrd="0" destOrd="0" presId="urn:microsoft.com/office/officeart/2005/8/layout/process4"/>
    <dgm:cxn modelId="{A0D53B2B-03AA-49B9-A04B-9E0F48A8BB24}" type="presOf" srcId="{4971696C-3A6F-4668-B031-78CEA01DF9B4}" destId="{E2E06827-E22D-496C-98A0-83455F988F5B}" srcOrd="0" destOrd="0" presId="urn:microsoft.com/office/officeart/2005/8/layout/process4"/>
    <dgm:cxn modelId="{EFF63745-95B0-490B-A840-83F3A4041571}" type="presOf" srcId="{94293707-FAA0-6746-B8F3-1F9AEC9A6652}" destId="{5C150C84-2E40-0647-A199-817ADBFCEA5B}" srcOrd="0" destOrd="0" presId="urn:microsoft.com/office/officeart/2005/8/layout/process4"/>
    <dgm:cxn modelId="{35EB1F75-BC83-4BD2-A3F5-63E157D26BA9}" srcId="{4C4E49E7-A534-1444-99B5-AB959DD38E97}" destId="{4971696C-3A6F-4668-B031-78CEA01DF9B4}" srcOrd="4" destOrd="0" parTransId="{A79C9FBB-696D-4F4C-B81C-CCE2E932313A}" sibTransId="{43328D3D-FB11-47AE-9CC8-22967FCC7704}"/>
    <dgm:cxn modelId="{14EE4A89-E1D2-49BC-929F-F02C28BED58A}" type="presOf" srcId="{EAB32C93-877B-3945-A539-4C7B019D004E}" destId="{18B5EFFD-CBCC-6647-84FD-97AEC3C7E4F6}" srcOrd="0" destOrd="0" presId="urn:microsoft.com/office/officeart/2005/8/layout/process4"/>
    <dgm:cxn modelId="{E055C0AB-65A0-A94E-8A75-A2342C5D0223}" srcId="{4C4E49E7-A534-1444-99B5-AB959DD38E97}" destId="{0E00A99F-6041-5F41-804F-ED1A899EF444}" srcOrd="3" destOrd="0" parTransId="{B22804E4-563B-AD49-8362-C6C8A34A166B}" sibTransId="{81FD9F1E-DE6F-054B-8B38-00D19973514C}"/>
    <dgm:cxn modelId="{8A04E5DF-198F-4E09-9DE2-9D2D4FB56D57}" type="presOf" srcId="{0E00A99F-6041-5F41-804F-ED1A899EF444}" destId="{346973A9-6934-4148-BE51-7F3BBD68B3D4}" srcOrd="0" destOrd="0" presId="urn:microsoft.com/office/officeart/2005/8/layout/process4"/>
    <dgm:cxn modelId="{3669E5E8-BDEC-434F-AE9C-ECC2A9B154DE}" srcId="{4C4E49E7-A534-1444-99B5-AB959DD38E97}" destId="{A7F520B1-9983-7D43-8A7E-30AA71012037}" srcOrd="2" destOrd="0" parTransId="{46BEED20-A94B-EE48-AE1B-85099CF75E4E}" sibTransId="{FC275115-A7FA-1E47-83B7-C6C3643F83B0}"/>
    <dgm:cxn modelId="{C9EC73C6-8BB4-41FA-A458-4B27A8DD19A7}" type="presParOf" srcId="{9FBBEEEF-5E80-5143-BEEF-4A350E590B08}" destId="{F4C0A2C9-BB8D-462B-9BCA-6236B2987F40}" srcOrd="0" destOrd="0" presId="urn:microsoft.com/office/officeart/2005/8/layout/process4"/>
    <dgm:cxn modelId="{94704DD3-25AD-4540-8352-4B007EDFE69D}" type="presParOf" srcId="{F4C0A2C9-BB8D-462B-9BCA-6236B2987F40}" destId="{E2E06827-E22D-496C-98A0-83455F988F5B}" srcOrd="0" destOrd="0" presId="urn:microsoft.com/office/officeart/2005/8/layout/process4"/>
    <dgm:cxn modelId="{746D1AE1-4A03-4A29-95BD-A00D6E27B469}" type="presParOf" srcId="{9FBBEEEF-5E80-5143-BEEF-4A350E590B08}" destId="{804A4653-663D-49F5-B6A9-322BC7D73ADF}" srcOrd="1" destOrd="0" presId="urn:microsoft.com/office/officeart/2005/8/layout/process4"/>
    <dgm:cxn modelId="{AC28266D-A40D-43E6-9C3E-1BF776D3D59F}" type="presParOf" srcId="{9FBBEEEF-5E80-5143-BEEF-4A350E590B08}" destId="{C44CB18E-7046-4ECA-B677-AE2EF4CB6817}" srcOrd="2" destOrd="0" presId="urn:microsoft.com/office/officeart/2005/8/layout/process4"/>
    <dgm:cxn modelId="{E5D12274-6F2A-4859-AC71-C1716E970D52}" type="presParOf" srcId="{C44CB18E-7046-4ECA-B677-AE2EF4CB6817}" destId="{346973A9-6934-4148-BE51-7F3BBD68B3D4}" srcOrd="0" destOrd="0" presId="urn:microsoft.com/office/officeart/2005/8/layout/process4"/>
    <dgm:cxn modelId="{67D0A056-FC37-44C9-97F0-4E5FF4A334F2}" type="presParOf" srcId="{9FBBEEEF-5E80-5143-BEEF-4A350E590B08}" destId="{BBEEF2D4-5753-C344-8591-52C295BFDE5E}" srcOrd="3" destOrd="0" presId="urn:microsoft.com/office/officeart/2005/8/layout/process4"/>
    <dgm:cxn modelId="{8E9D8BC3-27DA-49B5-9FDC-8B14081F14DD}" type="presParOf" srcId="{9FBBEEEF-5E80-5143-BEEF-4A350E590B08}" destId="{4B94E923-C218-8841-9A18-3E1831E01D65}" srcOrd="4" destOrd="0" presId="urn:microsoft.com/office/officeart/2005/8/layout/process4"/>
    <dgm:cxn modelId="{320A92A1-1929-4FCB-9B77-4C2CBA08171F}" type="presParOf" srcId="{4B94E923-C218-8841-9A18-3E1831E01D65}" destId="{BD40D7DD-59B3-AD4C-961A-3B037A0B2D3B}" srcOrd="0" destOrd="0" presId="urn:microsoft.com/office/officeart/2005/8/layout/process4"/>
    <dgm:cxn modelId="{6D69880E-D1FD-4250-A4F3-A61D126A621B}" type="presParOf" srcId="{9FBBEEEF-5E80-5143-BEEF-4A350E590B08}" destId="{396695F2-88CE-5848-BB16-05D24B5513BD}" srcOrd="5" destOrd="0" presId="urn:microsoft.com/office/officeart/2005/8/layout/process4"/>
    <dgm:cxn modelId="{3CE3D290-6750-4B34-8ECD-7E7394F73E47}" type="presParOf" srcId="{9FBBEEEF-5E80-5143-BEEF-4A350E590B08}" destId="{8CA33825-8494-F146-B2B5-4851E0F5F160}" srcOrd="6" destOrd="0" presId="urn:microsoft.com/office/officeart/2005/8/layout/process4"/>
    <dgm:cxn modelId="{F6102F9B-620A-4E42-BAC5-0C847282A79D}" type="presParOf" srcId="{8CA33825-8494-F146-B2B5-4851E0F5F160}" destId="{18B5EFFD-CBCC-6647-84FD-97AEC3C7E4F6}" srcOrd="0" destOrd="0" presId="urn:microsoft.com/office/officeart/2005/8/layout/process4"/>
    <dgm:cxn modelId="{6FD40A53-9B1B-4441-9840-81ECB1B32D3D}" type="presParOf" srcId="{9FBBEEEF-5E80-5143-BEEF-4A350E590B08}" destId="{30AB4DE5-ACD2-9F43-A165-F1C1BEFF186E}" srcOrd="7" destOrd="0" presId="urn:microsoft.com/office/officeart/2005/8/layout/process4"/>
    <dgm:cxn modelId="{2C8A8364-863C-4664-9929-A34D3E37D943}" type="presParOf" srcId="{9FBBEEEF-5E80-5143-BEEF-4A350E590B08}" destId="{14BE6E2B-E652-7345-99D4-A5B825FC7FAE}" srcOrd="8" destOrd="0" presId="urn:microsoft.com/office/officeart/2005/8/layout/process4"/>
    <dgm:cxn modelId="{9F6D388A-4A3C-4729-956F-95070DD5D859}" type="presParOf" srcId="{14BE6E2B-E652-7345-99D4-A5B825FC7FAE}" destId="{5C150C84-2E40-0647-A199-817ADBFCEA5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E49E7-A534-1444-99B5-AB959DD38E97}"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94293707-FAA0-6746-B8F3-1F9AEC9A6652}">
      <dgm:prSet custT="1"/>
      <dgm:spPr/>
      <dgm:t>
        <a:bodyPr/>
        <a:lstStyle/>
        <a:p>
          <a:pPr rtl="0"/>
          <a:r>
            <a:rPr lang="en-US" sz="2800" b="1" dirty="0"/>
            <a:t>Hard to measure the varus joint line</a:t>
          </a:r>
        </a:p>
      </dgm:t>
    </dgm:pt>
    <dgm:pt modelId="{A10AB95A-C525-1749-9663-BF962A987C39}" type="parTrans" cxnId="{C4C95B06-5427-2142-B49F-89DADABA64A8}">
      <dgm:prSet/>
      <dgm:spPr/>
      <dgm:t>
        <a:bodyPr/>
        <a:lstStyle/>
        <a:p>
          <a:endParaRPr lang="en-US"/>
        </a:p>
      </dgm:t>
    </dgm:pt>
    <dgm:pt modelId="{65FCC8E1-2C39-3749-B500-33861A195AFD}" type="sibTrans" cxnId="{C4C95B06-5427-2142-B49F-89DADABA64A8}">
      <dgm:prSet/>
      <dgm:spPr/>
      <dgm:t>
        <a:bodyPr/>
        <a:lstStyle/>
        <a:p>
          <a:endParaRPr lang="en-US"/>
        </a:p>
      </dgm:t>
    </dgm:pt>
    <dgm:pt modelId="{EAB32C93-877B-3945-A539-4C7B019D004E}">
      <dgm:prSet custT="1"/>
      <dgm:spPr/>
      <dgm:t>
        <a:bodyPr/>
        <a:lstStyle/>
        <a:p>
          <a:pPr rtl="0"/>
          <a:r>
            <a:rPr lang="en-US" sz="2800" b="1" dirty="0"/>
            <a:t>Hard to execute a patient specific surgical plan</a:t>
          </a:r>
        </a:p>
      </dgm:t>
    </dgm:pt>
    <dgm:pt modelId="{6FDC7E7C-8AE7-2447-971E-93EA9C12AD92}" type="parTrans" cxnId="{D145F605-1455-9D40-A4DC-B1B55BBC38E4}">
      <dgm:prSet/>
      <dgm:spPr/>
      <dgm:t>
        <a:bodyPr/>
        <a:lstStyle/>
        <a:p>
          <a:endParaRPr lang="en-US"/>
        </a:p>
      </dgm:t>
    </dgm:pt>
    <dgm:pt modelId="{813C1114-22E0-2548-8ED8-2A2A2A75FCE7}" type="sibTrans" cxnId="{D145F605-1455-9D40-A4DC-B1B55BBC38E4}">
      <dgm:prSet/>
      <dgm:spPr/>
      <dgm:t>
        <a:bodyPr/>
        <a:lstStyle/>
        <a:p>
          <a:endParaRPr lang="en-US"/>
        </a:p>
      </dgm:t>
    </dgm:pt>
    <dgm:pt modelId="{9FBBEEEF-5E80-5143-BEEF-4A350E590B08}" type="pres">
      <dgm:prSet presAssocID="{4C4E49E7-A534-1444-99B5-AB959DD38E97}" presName="Name0" presStyleCnt="0">
        <dgm:presLayoutVars>
          <dgm:dir/>
          <dgm:animLvl val="lvl"/>
          <dgm:resizeHandles val="exact"/>
        </dgm:presLayoutVars>
      </dgm:prSet>
      <dgm:spPr/>
    </dgm:pt>
    <dgm:pt modelId="{BE673A38-A049-454F-AC49-AB0162C91EC9}" type="pres">
      <dgm:prSet presAssocID="{EAB32C93-877B-3945-A539-4C7B019D004E}" presName="boxAndChildren" presStyleCnt="0"/>
      <dgm:spPr/>
    </dgm:pt>
    <dgm:pt modelId="{F18EF831-FA52-47D3-8BBF-076A2C74913E}" type="pres">
      <dgm:prSet presAssocID="{EAB32C93-877B-3945-A539-4C7B019D004E}" presName="parentTextBox" presStyleLbl="node1" presStyleIdx="0" presStyleCnt="2" custLinFactNeighborX="1385" custLinFactNeighborY="114"/>
      <dgm:spPr/>
    </dgm:pt>
    <dgm:pt modelId="{30AB4DE5-ACD2-9F43-A165-F1C1BEFF186E}" type="pres">
      <dgm:prSet presAssocID="{65FCC8E1-2C39-3749-B500-33861A195AFD}" presName="sp" presStyleCnt="0"/>
      <dgm:spPr/>
    </dgm:pt>
    <dgm:pt modelId="{14BE6E2B-E652-7345-99D4-A5B825FC7FAE}" type="pres">
      <dgm:prSet presAssocID="{94293707-FAA0-6746-B8F3-1F9AEC9A6652}" presName="arrowAndChildren" presStyleCnt="0"/>
      <dgm:spPr/>
    </dgm:pt>
    <dgm:pt modelId="{5C150C84-2E40-0647-A199-817ADBFCEA5B}" type="pres">
      <dgm:prSet presAssocID="{94293707-FAA0-6746-B8F3-1F9AEC9A6652}" presName="parentTextArrow" presStyleLbl="node1" presStyleIdx="1" presStyleCnt="2" custLinFactNeighborX="-7239" custLinFactNeighborY="1136"/>
      <dgm:spPr/>
    </dgm:pt>
  </dgm:ptLst>
  <dgm:cxnLst>
    <dgm:cxn modelId="{D145F605-1455-9D40-A4DC-B1B55BBC38E4}" srcId="{4C4E49E7-A534-1444-99B5-AB959DD38E97}" destId="{EAB32C93-877B-3945-A539-4C7B019D004E}" srcOrd="1" destOrd="0" parTransId="{6FDC7E7C-8AE7-2447-971E-93EA9C12AD92}" sibTransId="{813C1114-22E0-2548-8ED8-2A2A2A75FCE7}"/>
    <dgm:cxn modelId="{C4C95B06-5427-2142-B49F-89DADABA64A8}" srcId="{4C4E49E7-A534-1444-99B5-AB959DD38E97}" destId="{94293707-FAA0-6746-B8F3-1F9AEC9A6652}" srcOrd="0" destOrd="0" parTransId="{A10AB95A-C525-1749-9663-BF962A987C39}" sibTransId="{65FCC8E1-2C39-3749-B500-33861A195AFD}"/>
    <dgm:cxn modelId="{B63E1052-2EC9-407F-A565-9F5D1EB5AB95}" type="presOf" srcId="{EAB32C93-877B-3945-A539-4C7B019D004E}" destId="{F18EF831-FA52-47D3-8BBF-076A2C74913E}" srcOrd="0" destOrd="0" presId="urn:microsoft.com/office/officeart/2005/8/layout/process4"/>
    <dgm:cxn modelId="{A7AA1370-E491-4107-A620-E6A8B6E07858}" type="presOf" srcId="{94293707-FAA0-6746-B8F3-1F9AEC9A6652}" destId="{5C150C84-2E40-0647-A199-817ADBFCEA5B}" srcOrd="0" destOrd="0" presId="urn:microsoft.com/office/officeart/2005/8/layout/process4"/>
    <dgm:cxn modelId="{C7A1C9E3-CA20-4DC1-90ED-F530CC82B24D}" type="presOf" srcId="{4C4E49E7-A534-1444-99B5-AB959DD38E97}" destId="{9FBBEEEF-5E80-5143-BEEF-4A350E590B08}" srcOrd="0" destOrd="0" presId="urn:microsoft.com/office/officeart/2005/8/layout/process4"/>
    <dgm:cxn modelId="{6DDAA4C3-9626-47D3-96C2-062C31DB4198}" type="presParOf" srcId="{9FBBEEEF-5E80-5143-BEEF-4A350E590B08}" destId="{BE673A38-A049-454F-AC49-AB0162C91EC9}" srcOrd="0" destOrd="0" presId="urn:microsoft.com/office/officeart/2005/8/layout/process4"/>
    <dgm:cxn modelId="{350C2799-621C-458F-ACF4-E7FBB980BBC4}" type="presParOf" srcId="{BE673A38-A049-454F-AC49-AB0162C91EC9}" destId="{F18EF831-FA52-47D3-8BBF-076A2C74913E}" srcOrd="0" destOrd="0" presId="urn:microsoft.com/office/officeart/2005/8/layout/process4"/>
    <dgm:cxn modelId="{EC180961-3C26-437F-B5E7-88B16FC7957C}" type="presParOf" srcId="{9FBBEEEF-5E80-5143-BEEF-4A350E590B08}" destId="{30AB4DE5-ACD2-9F43-A165-F1C1BEFF186E}" srcOrd="1" destOrd="0" presId="urn:microsoft.com/office/officeart/2005/8/layout/process4"/>
    <dgm:cxn modelId="{97EB8C3F-C85C-4008-8A3D-36F4C7800E22}" type="presParOf" srcId="{9FBBEEEF-5E80-5143-BEEF-4A350E590B08}" destId="{14BE6E2B-E652-7345-99D4-A5B825FC7FAE}" srcOrd="2" destOrd="0" presId="urn:microsoft.com/office/officeart/2005/8/layout/process4"/>
    <dgm:cxn modelId="{AB57FFB0-6D97-49DE-B394-1642F3596BD8}" type="presParOf" srcId="{14BE6E2B-E652-7345-99D4-A5B825FC7FAE}" destId="{5C150C84-2E40-0647-A199-817ADBFCEA5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68B04D-A487-B94B-A452-7E1F39931E1C}"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BA9BE90B-E3A9-1B42-A820-EE6B7519C4E3}">
      <dgm:prSet phldrT="[Text]"/>
      <dgm:spPr/>
      <dgm:t>
        <a:bodyPr/>
        <a:lstStyle/>
        <a:p>
          <a:r>
            <a:rPr lang="en-US" dirty="0"/>
            <a:t>Varus Bone Cuts</a:t>
          </a:r>
        </a:p>
      </dgm:t>
    </dgm:pt>
    <dgm:pt modelId="{0A5BA0C4-9B1C-7743-8C58-6757BA667FB1}" type="parTrans" cxnId="{9EDA6B14-CEC7-5741-A366-CE70873F5F3F}">
      <dgm:prSet/>
      <dgm:spPr/>
      <dgm:t>
        <a:bodyPr/>
        <a:lstStyle/>
        <a:p>
          <a:endParaRPr lang="en-US"/>
        </a:p>
      </dgm:t>
    </dgm:pt>
    <dgm:pt modelId="{B1F9A88F-A90B-8E4E-8D66-777A9FB67AEC}" type="sibTrans" cxnId="{9EDA6B14-CEC7-5741-A366-CE70873F5F3F}">
      <dgm:prSet/>
      <dgm:spPr/>
      <dgm:t>
        <a:bodyPr/>
        <a:lstStyle/>
        <a:p>
          <a:endParaRPr lang="en-US"/>
        </a:p>
      </dgm:t>
    </dgm:pt>
    <dgm:pt modelId="{204A4F1C-448B-6B42-8D10-D380CAAA6D88}">
      <dgm:prSet phldrT="[Text]" custT="1"/>
      <dgm:spPr/>
      <dgm:t>
        <a:bodyPr/>
        <a:lstStyle/>
        <a:p>
          <a:r>
            <a:rPr lang="en-US" sz="1400" b="1" dirty="0"/>
            <a:t>Easy to handle big deformity</a:t>
          </a:r>
        </a:p>
      </dgm:t>
    </dgm:pt>
    <dgm:pt modelId="{2011E0E1-0581-8043-A35D-7E868B846A45}" type="parTrans" cxnId="{0CADEE35-C56B-314D-83B9-07CF2ACAB69E}">
      <dgm:prSet/>
      <dgm:spPr/>
      <dgm:t>
        <a:bodyPr/>
        <a:lstStyle/>
        <a:p>
          <a:endParaRPr lang="en-US"/>
        </a:p>
      </dgm:t>
    </dgm:pt>
    <dgm:pt modelId="{FE6BC68F-0C66-1744-9AAF-0EBECF9E889E}" type="sibTrans" cxnId="{0CADEE35-C56B-314D-83B9-07CF2ACAB69E}">
      <dgm:prSet/>
      <dgm:spPr/>
      <dgm:t>
        <a:bodyPr/>
        <a:lstStyle/>
        <a:p>
          <a:endParaRPr lang="en-US"/>
        </a:p>
      </dgm:t>
    </dgm:pt>
    <dgm:pt modelId="{7FE86B29-CB96-F243-B3EB-EF7269F70348}">
      <dgm:prSet phldrT="[Text]" custT="1"/>
      <dgm:spPr/>
      <dgm:t>
        <a:bodyPr/>
        <a:lstStyle/>
        <a:p>
          <a:r>
            <a:rPr lang="en-US" sz="1400" b="1" dirty="0"/>
            <a:t>Easy surgical technique</a:t>
          </a:r>
        </a:p>
      </dgm:t>
    </dgm:pt>
    <dgm:pt modelId="{F81CE12D-6FE1-3E46-A734-32EFE325BA91}" type="parTrans" cxnId="{B08FA289-40A7-BD41-94D7-3813522E6A19}">
      <dgm:prSet/>
      <dgm:spPr/>
      <dgm:t>
        <a:bodyPr/>
        <a:lstStyle/>
        <a:p>
          <a:endParaRPr lang="en-US"/>
        </a:p>
      </dgm:t>
    </dgm:pt>
    <dgm:pt modelId="{CFD92674-7BFE-EE4C-8EC1-E037D0915126}" type="sibTrans" cxnId="{B08FA289-40A7-BD41-94D7-3813522E6A19}">
      <dgm:prSet/>
      <dgm:spPr/>
      <dgm:t>
        <a:bodyPr/>
        <a:lstStyle/>
        <a:p>
          <a:endParaRPr lang="en-US"/>
        </a:p>
      </dgm:t>
    </dgm:pt>
    <dgm:pt modelId="{94EBDE7F-E637-0D44-9AEC-3E81630F5477}">
      <dgm:prSet phldrT="[Text]" custT="1"/>
      <dgm:spPr/>
      <dgm:t>
        <a:bodyPr/>
        <a:lstStyle/>
        <a:p>
          <a:r>
            <a:rPr lang="en-US" sz="1400" b="1" dirty="0"/>
            <a:t>No measurements</a:t>
          </a:r>
        </a:p>
      </dgm:t>
    </dgm:pt>
    <dgm:pt modelId="{3A93A754-ABE8-454E-A485-766E2B299DCF}" type="parTrans" cxnId="{CBBDD813-D8D1-0C4E-9BBF-204B28D80FF3}">
      <dgm:prSet/>
      <dgm:spPr/>
      <dgm:t>
        <a:bodyPr/>
        <a:lstStyle/>
        <a:p>
          <a:endParaRPr lang="en-US"/>
        </a:p>
      </dgm:t>
    </dgm:pt>
    <dgm:pt modelId="{FABE9EB9-B7E2-2B4B-8686-9548FC08DC6C}" type="sibTrans" cxnId="{CBBDD813-D8D1-0C4E-9BBF-204B28D80FF3}">
      <dgm:prSet/>
      <dgm:spPr/>
      <dgm:t>
        <a:bodyPr/>
        <a:lstStyle/>
        <a:p>
          <a:endParaRPr lang="en-US"/>
        </a:p>
      </dgm:t>
    </dgm:pt>
    <dgm:pt modelId="{5465E1ED-5393-094E-9AC2-3BEB3171B3B4}">
      <dgm:prSet phldrT="[Text]"/>
      <dgm:spPr/>
      <dgm:t>
        <a:bodyPr/>
        <a:lstStyle/>
        <a:p>
          <a:r>
            <a:rPr lang="en-US" dirty="0"/>
            <a:t>Perpendicular Bone Cuts</a:t>
          </a:r>
        </a:p>
      </dgm:t>
    </dgm:pt>
    <dgm:pt modelId="{D69CA7D0-4F6C-634E-BFBD-10ADABBDE0C5}" type="sibTrans" cxnId="{CD1CD27C-E7E3-BA4A-B3A9-49959FA17D92}">
      <dgm:prSet/>
      <dgm:spPr/>
      <dgm:t>
        <a:bodyPr/>
        <a:lstStyle/>
        <a:p>
          <a:endParaRPr lang="en-US"/>
        </a:p>
      </dgm:t>
    </dgm:pt>
    <dgm:pt modelId="{46B2069F-8EA7-7D41-8795-B2D5ABE6BB8F}" type="parTrans" cxnId="{CD1CD27C-E7E3-BA4A-B3A9-49959FA17D92}">
      <dgm:prSet/>
      <dgm:spPr/>
      <dgm:t>
        <a:bodyPr/>
        <a:lstStyle/>
        <a:p>
          <a:endParaRPr lang="en-US"/>
        </a:p>
      </dgm:t>
    </dgm:pt>
    <dgm:pt modelId="{CCBD440E-8DD1-42F9-A350-B8E257BA6AD6}">
      <dgm:prSet phldrT="[Text]" custT="1"/>
      <dgm:spPr/>
      <dgm:t>
        <a:bodyPr/>
        <a:lstStyle/>
        <a:p>
          <a:r>
            <a:rPr lang="en-US" sz="1400" b="1" dirty="0"/>
            <a:t>Hard to handle big deformities</a:t>
          </a:r>
        </a:p>
      </dgm:t>
    </dgm:pt>
    <dgm:pt modelId="{D9A6B228-CCF2-4B99-94B0-4FB3817F5F51}" type="parTrans" cxnId="{C53BD803-2BBA-4BB2-8BD6-1B9745375618}">
      <dgm:prSet/>
      <dgm:spPr/>
      <dgm:t>
        <a:bodyPr/>
        <a:lstStyle/>
        <a:p>
          <a:endParaRPr lang="en-US"/>
        </a:p>
      </dgm:t>
    </dgm:pt>
    <dgm:pt modelId="{EACE49BC-755C-4238-A6EF-9561BCCFD754}" type="sibTrans" cxnId="{C53BD803-2BBA-4BB2-8BD6-1B9745375618}">
      <dgm:prSet/>
      <dgm:spPr/>
      <dgm:t>
        <a:bodyPr/>
        <a:lstStyle/>
        <a:p>
          <a:endParaRPr lang="en-US"/>
        </a:p>
      </dgm:t>
    </dgm:pt>
    <dgm:pt modelId="{FE9331F4-902B-45B9-ABE5-90890C79193A}">
      <dgm:prSet phldrT="[Text]" custT="1"/>
      <dgm:spPr/>
      <dgm:t>
        <a:bodyPr/>
        <a:lstStyle/>
        <a:p>
          <a:r>
            <a:rPr lang="en-US" sz="1400" b="1" dirty="0"/>
            <a:t>Hard to Execute</a:t>
          </a:r>
        </a:p>
      </dgm:t>
    </dgm:pt>
    <dgm:pt modelId="{7261D4BF-CC7B-4797-8243-363AA860995F}" type="parTrans" cxnId="{F1782C16-8A66-4631-9F5C-323D57921DFC}">
      <dgm:prSet/>
      <dgm:spPr/>
      <dgm:t>
        <a:bodyPr/>
        <a:lstStyle/>
        <a:p>
          <a:endParaRPr lang="en-US"/>
        </a:p>
      </dgm:t>
    </dgm:pt>
    <dgm:pt modelId="{9C2A59BE-A073-4655-8F0B-C56E51C1F998}" type="sibTrans" cxnId="{F1782C16-8A66-4631-9F5C-323D57921DFC}">
      <dgm:prSet/>
      <dgm:spPr/>
      <dgm:t>
        <a:bodyPr/>
        <a:lstStyle/>
        <a:p>
          <a:endParaRPr lang="en-US"/>
        </a:p>
      </dgm:t>
    </dgm:pt>
    <dgm:pt modelId="{C73150B8-F5A6-47A3-BD1F-FFE11DE9B700}">
      <dgm:prSet phldrT="[Text]" custT="1"/>
      <dgm:spPr/>
      <dgm:t>
        <a:bodyPr/>
        <a:lstStyle/>
        <a:p>
          <a:endParaRPr lang="en-US" sz="1800" b="1" dirty="0"/>
        </a:p>
      </dgm:t>
    </dgm:pt>
    <dgm:pt modelId="{CD713339-7CAB-42B5-AB55-46FF07A892E4}" type="parTrans" cxnId="{7F06C71F-5AF5-4BDA-B49E-6EE0E47EF8E3}">
      <dgm:prSet/>
      <dgm:spPr/>
      <dgm:t>
        <a:bodyPr/>
        <a:lstStyle/>
        <a:p>
          <a:endParaRPr lang="en-US"/>
        </a:p>
      </dgm:t>
    </dgm:pt>
    <dgm:pt modelId="{BA69A7AF-726E-4E6B-923B-4CF89D27658A}" type="sibTrans" cxnId="{7F06C71F-5AF5-4BDA-B49E-6EE0E47EF8E3}">
      <dgm:prSet/>
      <dgm:spPr/>
      <dgm:t>
        <a:bodyPr/>
        <a:lstStyle/>
        <a:p>
          <a:endParaRPr lang="en-US"/>
        </a:p>
      </dgm:t>
    </dgm:pt>
    <dgm:pt modelId="{72A89500-FB7B-4D9F-AE69-E7ED6448F793}">
      <dgm:prSet phldrT="[Text]" custT="1"/>
      <dgm:spPr/>
      <dgm:t>
        <a:bodyPr/>
        <a:lstStyle/>
        <a:p>
          <a:r>
            <a:rPr lang="en-US" sz="1400" b="1"/>
            <a:t>Hard to Measure</a:t>
          </a:r>
          <a:endParaRPr lang="en-US" sz="1400" b="1" dirty="0"/>
        </a:p>
      </dgm:t>
    </dgm:pt>
    <dgm:pt modelId="{595A087C-14DC-4DC1-922B-25ED9E8A2ADA}" type="parTrans" cxnId="{13A5A7BD-16E2-4755-B6C1-9E962AF1A442}">
      <dgm:prSet/>
      <dgm:spPr/>
    </dgm:pt>
    <dgm:pt modelId="{5E5A4648-C525-476E-BC2A-EC44DEE54B15}" type="sibTrans" cxnId="{13A5A7BD-16E2-4755-B6C1-9E962AF1A442}">
      <dgm:prSet/>
      <dgm:spPr/>
    </dgm:pt>
    <dgm:pt modelId="{9A5BD9E2-970A-304F-97AE-AEC71AFDCF28}" type="pres">
      <dgm:prSet presAssocID="{B668B04D-A487-B94B-A452-7E1F39931E1C}" presName="outerComposite" presStyleCnt="0">
        <dgm:presLayoutVars>
          <dgm:chMax val="2"/>
          <dgm:animLvl val="lvl"/>
          <dgm:resizeHandles val="exact"/>
        </dgm:presLayoutVars>
      </dgm:prSet>
      <dgm:spPr/>
    </dgm:pt>
    <dgm:pt modelId="{A9706CB1-1088-E048-92CC-6FA867353D37}" type="pres">
      <dgm:prSet presAssocID="{B668B04D-A487-B94B-A452-7E1F39931E1C}" presName="dummyMaxCanvas" presStyleCnt="0"/>
      <dgm:spPr/>
    </dgm:pt>
    <dgm:pt modelId="{5BBF59D7-30E6-1E41-A23D-989505E19F08}" type="pres">
      <dgm:prSet presAssocID="{B668B04D-A487-B94B-A452-7E1F39931E1C}" presName="parentComposite" presStyleCnt="0"/>
      <dgm:spPr/>
    </dgm:pt>
    <dgm:pt modelId="{556C6F59-3D14-454C-AD73-6EA2B0CFC969}" type="pres">
      <dgm:prSet presAssocID="{B668B04D-A487-B94B-A452-7E1F39931E1C}" presName="parent1" presStyleLbl="alignAccFollowNode1" presStyleIdx="0" presStyleCnt="4">
        <dgm:presLayoutVars>
          <dgm:chMax val="4"/>
        </dgm:presLayoutVars>
      </dgm:prSet>
      <dgm:spPr/>
    </dgm:pt>
    <dgm:pt modelId="{94B2DC5D-1464-404F-9346-1C815947A809}" type="pres">
      <dgm:prSet presAssocID="{B668B04D-A487-B94B-A452-7E1F39931E1C}" presName="parent2" presStyleLbl="alignAccFollowNode1" presStyleIdx="1" presStyleCnt="4">
        <dgm:presLayoutVars>
          <dgm:chMax val="4"/>
        </dgm:presLayoutVars>
      </dgm:prSet>
      <dgm:spPr/>
    </dgm:pt>
    <dgm:pt modelId="{6CF4B099-F71F-2C40-B840-AF0F5C010A14}" type="pres">
      <dgm:prSet presAssocID="{B668B04D-A487-B94B-A452-7E1F39931E1C}" presName="childrenComposite" presStyleCnt="0"/>
      <dgm:spPr/>
    </dgm:pt>
    <dgm:pt modelId="{1B45F7A0-D6EA-754D-88DC-43B774646EFB}" type="pres">
      <dgm:prSet presAssocID="{B668B04D-A487-B94B-A452-7E1F39931E1C}" presName="dummyMaxCanvas_ChildArea" presStyleCnt="0"/>
      <dgm:spPr/>
    </dgm:pt>
    <dgm:pt modelId="{3C8B28F5-1FFF-094C-AABD-7BBE294CA820}" type="pres">
      <dgm:prSet presAssocID="{B668B04D-A487-B94B-A452-7E1F39931E1C}" presName="fulcrum" presStyleLbl="alignAccFollowNode1" presStyleIdx="2" presStyleCnt="4"/>
      <dgm:spPr/>
    </dgm:pt>
    <dgm:pt modelId="{CCE2E6B6-ECB6-4793-A263-6CDEAE345799}" type="pres">
      <dgm:prSet presAssocID="{B668B04D-A487-B94B-A452-7E1F39931E1C}" presName="balance_33" presStyleLbl="alignAccFollowNode1" presStyleIdx="3" presStyleCnt="4">
        <dgm:presLayoutVars>
          <dgm:bulletEnabled val="1"/>
        </dgm:presLayoutVars>
      </dgm:prSet>
      <dgm:spPr/>
    </dgm:pt>
    <dgm:pt modelId="{98C3C375-0EF7-4D6B-9277-6146D23E8428}" type="pres">
      <dgm:prSet presAssocID="{B668B04D-A487-B94B-A452-7E1F39931E1C}" presName="right_33_1" presStyleLbl="node1" presStyleIdx="0" presStyleCnt="6">
        <dgm:presLayoutVars>
          <dgm:bulletEnabled val="1"/>
        </dgm:presLayoutVars>
      </dgm:prSet>
      <dgm:spPr/>
    </dgm:pt>
    <dgm:pt modelId="{503FC96F-13D9-4270-A555-062BFE0996C3}" type="pres">
      <dgm:prSet presAssocID="{B668B04D-A487-B94B-A452-7E1F39931E1C}" presName="right_33_2" presStyleLbl="node1" presStyleIdx="1" presStyleCnt="6">
        <dgm:presLayoutVars>
          <dgm:bulletEnabled val="1"/>
        </dgm:presLayoutVars>
      </dgm:prSet>
      <dgm:spPr/>
    </dgm:pt>
    <dgm:pt modelId="{86C69FBA-C83F-4551-9186-F27689B6C83E}" type="pres">
      <dgm:prSet presAssocID="{B668B04D-A487-B94B-A452-7E1F39931E1C}" presName="right_33_3" presStyleLbl="node1" presStyleIdx="2" presStyleCnt="6">
        <dgm:presLayoutVars>
          <dgm:bulletEnabled val="1"/>
        </dgm:presLayoutVars>
      </dgm:prSet>
      <dgm:spPr/>
    </dgm:pt>
    <dgm:pt modelId="{F07C48EE-96F4-4482-A880-68D143A67AD9}" type="pres">
      <dgm:prSet presAssocID="{B668B04D-A487-B94B-A452-7E1F39931E1C}" presName="left_33_1" presStyleLbl="node1" presStyleIdx="3" presStyleCnt="6">
        <dgm:presLayoutVars>
          <dgm:bulletEnabled val="1"/>
        </dgm:presLayoutVars>
      </dgm:prSet>
      <dgm:spPr/>
    </dgm:pt>
    <dgm:pt modelId="{AD12EFED-0594-4D72-A71F-920B532512AD}" type="pres">
      <dgm:prSet presAssocID="{B668B04D-A487-B94B-A452-7E1F39931E1C}" presName="left_33_2" presStyleLbl="node1" presStyleIdx="4" presStyleCnt="6">
        <dgm:presLayoutVars>
          <dgm:bulletEnabled val="1"/>
        </dgm:presLayoutVars>
      </dgm:prSet>
      <dgm:spPr/>
    </dgm:pt>
    <dgm:pt modelId="{46704E78-1808-4D3B-8CCC-43229D6F96E9}" type="pres">
      <dgm:prSet presAssocID="{B668B04D-A487-B94B-A452-7E1F39931E1C}" presName="left_33_3" presStyleLbl="node1" presStyleIdx="5" presStyleCnt="6">
        <dgm:presLayoutVars>
          <dgm:bulletEnabled val="1"/>
        </dgm:presLayoutVars>
      </dgm:prSet>
      <dgm:spPr/>
    </dgm:pt>
  </dgm:ptLst>
  <dgm:cxnLst>
    <dgm:cxn modelId="{C53BD803-2BBA-4BB2-8BD6-1B9745375618}" srcId="{BA9BE90B-E3A9-1B42-A820-EE6B7519C4E3}" destId="{CCBD440E-8DD1-42F9-A350-B8E257BA6AD6}" srcOrd="0" destOrd="0" parTransId="{D9A6B228-CCF2-4B99-94B0-4FB3817F5F51}" sibTransId="{EACE49BC-755C-4238-A6EF-9561BCCFD754}"/>
    <dgm:cxn modelId="{CBBDD813-D8D1-0C4E-9BBF-204B28D80FF3}" srcId="{5465E1ED-5393-094E-9AC2-3BEB3171B3B4}" destId="{94EBDE7F-E637-0D44-9AEC-3E81630F5477}" srcOrd="2" destOrd="0" parTransId="{3A93A754-ABE8-454E-A485-766E2B299DCF}" sibTransId="{FABE9EB9-B7E2-2B4B-8686-9548FC08DC6C}"/>
    <dgm:cxn modelId="{9EDA6B14-CEC7-5741-A366-CE70873F5F3F}" srcId="{B668B04D-A487-B94B-A452-7E1F39931E1C}" destId="{BA9BE90B-E3A9-1B42-A820-EE6B7519C4E3}" srcOrd="0" destOrd="0" parTransId="{0A5BA0C4-9B1C-7743-8C58-6757BA667FB1}" sibTransId="{B1F9A88F-A90B-8E4E-8D66-777A9FB67AEC}"/>
    <dgm:cxn modelId="{F1782C16-8A66-4631-9F5C-323D57921DFC}" srcId="{BA9BE90B-E3A9-1B42-A820-EE6B7519C4E3}" destId="{FE9331F4-902B-45B9-ABE5-90890C79193A}" srcOrd="1" destOrd="0" parTransId="{7261D4BF-CC7B-4797-8243-363AA860995F}" sibTransId="{9C2A59BE-A073-4655-8F0B-C56E51C1F998}"/>
    <dgm:cxn modelId="{7F06C71F-5AF5-4BDA-B49E-6EE0E47EF8E3}" srcId="{B668B04D-A487-B94B-A452-7E1F39931E1C}" destId="{C73150B8-F5A6-47A3-BD1F-FFE11DE9B700}" srcOrd="2" destOrd="0" parTransId="{CD713339-7CAB-42B5-AB55-46FF07A892E4}" sibTransId="{BA69A7AF-726E-4E6B-923B-4CF89D27658A}"/>
    <dgm:cxn modelId="{1D48D32D-89D7-42AC-918C-75F48D797915}" type="presOf" srcId="{7FE86B29-CB96-F243-B3EB-EF7269F70348}" destId="{503FC96F-13D9-4270-A555-062BFE0996C3}" srcOrd="0" destOrd="0" presId="urn:microsoft.com/office/officeart/2005/8/layout/balance1"/>
    <dgm:cxn modelId="{0CADEE35-C56B-314D-83B9-07CF2ACAB69E}" srcId="{5465E1ED-5393-094E-9AC2-3BEB3171B3B4}" destId="{204A4F1C-448B-6B42-8D10-D380CAAA6D88}" srcOrd="0" destOrd="0" parTransId="{2011E0E1-0581-8043-A35D-7E868B846A45}" sibTransId="{FE6BC68F-0C66-1744-9AAF-0EBECF9E889E}"/>
    <dgm:cxn modelId="{52703E38-192C-4802-A5B4-23AB124DC4DA}" type="presOf" srcId="{CCBD440E-8DD1-42F9-A350-B8E257BA6AD6}" destId="{F07C48EE-96F4-4482-A880-68D143A67AD9}" srcOrd="0" destOrd="0" presId="urn:microsoft.com/office/officeart/2005/8/layout/balance1"/>
    <dgm:cxn modelId="{4E667A78-ED6B-4BAE-AC56-E381041D6EAE}" type="presOf" srcId="{B668B04D-A487-B94B-A452-7E1F39931E1C}" destId="{9A5BD9E2-970A-304F-97AE-AEC71AFDCF28}" srcOrd="0" destOrd="0" presId="urn:microsoft.com/office/officeart/2005/8/layout/balance1"/>
    <dgm:cxn modelId="{CD1CD27C-E7E3-BA4A-B3A9-49959FA17D92}" srcId="{B668B04D-A487-B94B-A452-7E1F39931E1C}" destId="{5465E1ED-5393-094E-9AC2-3BEB3171B3B4}" srcOrd="1" destOrd="0" parTransId="{46B2069F-8EA7-7D41-8795-B2D5ABE6BB8F}" sibTransId="{D69CA7D0-4F6C-634E-BFBD-10ADABBDE0C5}"/>
    <dgm:cxn modelId="{F2C0AB80-73B4-47AD-84FB-970E7954F8C9}" type="presOf" srcId="{5465E1ED-5393-094E-9AC2-3BEB3171B3B4}" destId="{94B2DC5D-1464-404F-9346-1C815947A809}" srcOrd="0" destOrd="0" presId="urn:microsoft.com/office/officeart/2005/8/layout/balance1"/>
    <dgm:cxn modelId="{B08FA289-40A7-BD41-94D7-3813522E6A19}" srcId="{5465E1ED-5393-094E-9AC2-3BEB3171B3B4}" destId="{7FE86B29-CB96-F243-B3EB-EF7269F70348}" srcOrd="1" destOrd="0" parTransId="{F81CE12D-6FE1-3E46-A734-32EFE325BA91}" sibTransId="{CFD92674-7BFE-EE4C-8EC1-E037D0915126}"/>
    <dgm:cxn modelId="{258A458A-6177-42C4-84A4-6CE69AAD603F}" type="presOf" srcId="{72A89500-FB7B-4D9F-AE69-E7ED6448F793}" destId="{46704E78-1808-4D3B-8CCC-43229D6F96E9}" srcOrd="0" destOrd="0" presId="urn:microsoft.com/office/officeart/2005/8/layout/balance1"/>
    <dgm:cxn modelId="{50E16AA6-5A6B-4114-A9CC-728B9BFBBD80}" type="presOf" srcId="{FE9331F4-902B-45B9-ABE5-90890C79193A}" destId="{AD12EFED-0594-4D72-A71F-920B532512AD}" srcOrd="0" destOrd="0" presId="urn:microsoft.com/office/officeart/2005/8/layout/balance1"/>
    <dgm:cxn modelId="{51BFE9AE-318F-4FC9-B54D-5BD5F070E48A}" type="presOf" srcId="{94EBDE7F-E637-0D44-9AEC-3E81630F5477}" destId="{86C69FBA-C83F-4551-9186-F27689B6C83E}" srcOrd="0" destOrd="0" presId="urn:microsoft.com/office/officeart/2005/8/layout/balance1"/>
    <dgm:cxn modelId="{13A5A7BD-16E2-4755-B6C1-9E962AF1A442}" srcId="{BA9BE90B-E3A9-1B42-A820-EE6B7519C4E3}" destId="{72A89500-FB7B-4D9F-AE69-E7ED6448F793}" srcOrd="2" destOrd="0" parTransId="{595A087C-14DC-4DC1-922B-25ED9E8A2ADA}" sibTransId="{5E5A4648-C525-476E-BC2A-EC44DEE54B15}"/>
    <dgm:cxn modelId="{73859EC8-652C-435D-B016-2C46C7A207F8}" type="presOf" srcId="{BA9BE90B-E3A9-1B42-A820-EE6B7519C4E3}" destId="{556C6F59-3D14-454C-AD73-6EA2B0CFC969}" srcOrd="0" destOrd="0" presId="urn:microsoft.com/office/officeart/2005/8/layout/balance1"/>
    <dgm:cxn modelId="{E83F6BF4-CE28-40B6-998C-F1BB99F35F5D}" type="presOf" srcId="{204A4F1C-448B-6B42-8D10-D380CAAA6D88}" destId="{98C3C375-0EF7-4D6B-9277-6146D23E8428}" srcOrd="0" destOrd="0" presId="urn:microsoft.com/office/officeart/2005/8/layout/balance1"/>
    <dgm:cxn modelId="{06F9F097-7192-487B-B4FB-077708A56705}" type="presParOf" srcId="{9A5BD9E2-970A-304F-97AE-AEC71AFDCF28}" destId="{A9706CB1-1088-E048-92CC-6FA867353D37}" srcOrd="0" destOrd="0" presId="urn:microsoft.com/office/officeart/2005/8/layout/balance1"/>
    <dgm:cxn modelId="{D4D9B8C7-C2C1-4ED7-8002-365B345388D0}" type="presParOf" srcId="{9A5BD9E2-970A-304F-97AE-AEC71AFDCF28}" destId="{5BBF59D7-30E6-1E41-A23D-989505E19F08}" srcOrd="1" destOrd="0" presId="urn:microsoft.com/office/officeart/2005/8/layout/balance1"/>
    <dgm:cxn modelId="{83086369-D1F1-4DCC-B409-7EBAFB585172}" type="presParOf" srcId="{5BBF59D7-30E6-1E41-A23D-989505E19F08}" destId="{556C6F59-3D14-454C-AD73-6EA2B0CFC969}" srcOrd="0" destOrd="0" presId="urn:microsoft.com/office/officeart/2005/8/layout/balance1"/>
    <dgm:cxn modelId="{CAD07C0C-5997-4E83-9741-88AFD4303DEE}" type="presParOf" srcId="{5BBF59D7-30E6-1E41-A23D-989505E19F08}" destId="{94B2DC5D-1464-404F-9346-1C815947A809}" srcOrd="1" destOrd="0" presId="urn:microsoft.com/office/officeart/2005/8/layout/balance1"/>
    <dgm:cxn modelId="{2DBA5AA8-BE36-41B2-BC5C-F19997CAE643}" type="presParOf" srcId="{9A5BD9E2-970A-304F-97AE-AEC71AFDCF28}" destId="{6CF4B099-F71F-2C40-B840-AF0F5C010A14}" srcOrd="2" destOrd="0" presId="urn:microsoft.com/office/officeart/2005/8/layout/balance1"/>
    <dgm:cxn modelId="{C0A9156B-C6B2-45F6-BFA8-562CB227F1F2}" type="presParOf" srcId="{6CF4B099-F71F-2C40-B840-AF0F5C010A14}" destId="{1B45F7A0-D6EA-754D-88DC-43B774646EFB}" srcOrd="0" destOrd="0" presId="urn:microsoft.com/office/officeart/2005/8/layout/balance1"/>
    <dgm:cxn modelId="{8C0CA289-915E-4C8B-99F4-A7CF64FED0A2}" type="presParOf" srcId="{6CF4B099-F71F-2C40-B840-AF0F5C010A14}" destId="{3C8B28F5-1FFF-094C-AABD-7BBE294CA820}" srcOrd="1" destOrd="0" presId="urn:microsoft.com/office/officeart/2005/8/layout/balance1"/>
    <dgm:cxn modelId="{839B0B77-D496-47E9-AB45-C6FCC9E420A7}" type="presParOf" srcId="{6CF4B099-F71F-2C40-B840-AF0F5C010A14}" destId="{CCE2E6B6-ECB6-4793-A263-6CDEAE345799}" srcOrd="2" destOrd="0" presId="urn:microsoft.com/office/officeart/2005/8/layout/balance1"/>
    <dgm:cxn modelId="{63B08DE1-9548-4765-B087-7B2B7F7F2C85}" type="presParOf" srcId="{6CF4B099-F71F-2C40-B840-AF0F5C010A14}" destId="{98C3C375-0EF7-4D6B-9277-6146D23E8428}" srcOrd="3" destOrd="0" presId="urn:microsoft.com/office/officeart/2005/8/layout/balance1"/>
    <dgm:cxn modelId="{29AB2AD3-A11F-44FD-B99E-EBEADA32E8BF}" type="presParOf" srcId="{6CF4B099-F71F-2C40-B840-AF0F5C010A14}" destId="{503FC96F-13D9-4270-A555-062BFE0996C3}" srcOrd="4" destOrd="0" presId="urn:microsoft.com/office/officeart/2005/8/layout/balance1"/>
    <dgm:cxn modelId="{602B74FD-EBEA-483B-9BC0-EFF0ACF75C7A}" type="presParOf" srcId="{6CF4B099-F71F-2C40-B840-AF0F5C010A14}" destId="{86C69FBA-C83F-4551-9186-F27689B6C83E}" srcOrd="5" destOrd="0" presId="urn:microsoft.com/office/officeart/2005/8/layout/balance1"/>
    <dgm:cxn modelId="{2DC59D5C-CD20-4C88-91DF-3B12823F9598}" type="presParOf" srcId="{6CF4B099-F71F-2C40-B840-AF0F5C010A14}" destId="{F07C48EE-96F4-4482-A880-68D143A67AD9}" srcOrd="6" destOrd="0" presId="urn:microsoft.com/office/officeart/2005/8/layout/balance1"/>
    <dgm:cxn modelId="{20C83641-EDF9-4EB8-A832-DADD1D2B6793}" type="presParOf" srcId="{6CF4B099-F71F-2C40-B840-AF0F5C010A14}" destId="{AD12EFED-0594-4D72-A71F-920B532512AD}" srcOrd="7" destOrd="0" presId="urn:microsoft.com/office/officeart/2005/8/layout/balance1"/>
    <dgm:cxn modelId="{00BBBAFC-5FF1-4DC6-9B96-36E4F55612B7}" type="presParOf" srcId="{6CF4B099-F71F-2C40-B840-AF0F5C010A14}" destId="{46704E78-1808-4D3B-8CCC-43229D6F96E9}"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68B04D-A487-B94B-A452-7E1F39931E1C}"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BA9BE90B-E3A9-1B42-A820-EE6B7519C4E3}">
      <dgm:prSet phldrT="[Text]"/>
      <dgm:spPr/>
      <dgm:t>
        <a:bodyPr/>
        <a:lstStyle/>
        <a:p>
          <a:r>
            <a:rPr lang="en-US" dirty="0"/>
            <a:t>Varus Bone Cuts</a:t>
          </a:r>
        </a:p>
      </dgm:t>
    </dgm:pt>
    <dgm:pt modelId="{0A5BA0C4-9B1C-7743-8C58-6757BA667FB1}" type="parTrans" cxnId="{9EDA6B14-CEC7-5741-A366-CE70873F5F3F}">
      <dgm:prSet/>
      <dgm:spPr/>
      <dgm:t>
        <a:bodyPr/>
        <a:lstStyle/>
        <a:p>
          <a:endParaRPr lang="en-US"/>
        </a:p>
      </dgm:t>
    </dgm:pt>
    <dgm:pt modelId="{B1F9A88F-A90B-8E4E-8D66-777A9FB67AEC}" type="sibTrans" cxnId="{9EDA6B14-CEC7-5741-A366-CE70873F5F3F}">
      <dgm:prSet/>
      <dgm:spPr/>
      <dgm:t>
        <a:bodyPr/>
        <a:lstStyle/>
        <a:p>
          <a:endParaRPr lang="en-US"/>
        </a:p>
      </dgm:t>
    </dgm:pt>
    <dgm:pt modelId="{204A4F1C-448B-6B42-8D10-D380CAAA6D88}">
      <dgm:prSet phldrT="[Text]" custT="1"/>
      <dgm:spPr/>
      <dgm:t>
        <a:bodyPr/>
        <a:lstStyle/>
        <a:p>
          <a:r>
            <a:rPr lang="en-US" sz="1400" b="1" dirty="0"/>
            <a:t>Easy to handle Deformity</a:t>
          </a:r>
        </a:p>
      </dgm:t>
    </dgm:pt>
    <dgm:pt modelId="{2011E0E1-0581-8043-A35D-7E868B846A45}" type="parTrans" cxnId="{0CADEE35-C56B-314D-83B9-07CF2ACAB69E}">
      <dgm:prSet/>
      <dgm:spPr/>
      <dgm:t>
        <a:bodyPr/>
        <a:lstStyle/>
        <a:p>
          <a:endParaRPr lang="en-US"/>
        </a:p>
      </dgm:t>
    </dgm:pt>
    <dgm:pt modelId="{FE6BC68F-0C66-1744-9AAF-0EBECF9E889E}" type="sibTrans" cxnId="{0CADEE35-C56B-314D-83B9-07CF2ACAB69E}">
      <dgm:prSet/>
      <dgm:spPr/>
      <dgm:t>
        <a:bodyPr/>
        <a:lstStyle/>
        <a:p>
          <a:endParaRPr lang="en-US"/>
        </a:p>
      </dgm:t>
    </dgm:pt>
    <dgm:pt modelId="{7FE86B29-CB96-F243-B3EB-EF7269F70348}">
      <dgm:prSet phldrT="[Text]" custT="1"/>
      <dgm:spPr/>
      <dgm:t>
        <a:bodyPr/>
        <a:lstStyle/>
        <a:p>
          <a:r>
            <a:rPr lang="en-US" sz="1400" b="1" dirty="0"/>
            <a:t>Easy Surgical Technique</a:t>
          </a:r>
        </a:p>
      </dgm:t>
    </dgm:pt>
    <dgm:pt modelId="{F81CE12D-6FE1-3E46-A734-32EFE325BA91}" type="parTrans" cxnId="{B08FA289-40A7-BD41-94D7-3813522E6A19}">
      <dgm:prSet/>
      <dgm:spPr/>
      <dgm:t>
        <a:bodyPr/>
        <a:lstStyle/>
        <a:p>
          <a:endParaRPr lang="en-US"/>
        </a:p>
      </dgm:t>
    </dgm:pt>
    <dgm:pt modelId="{CFD92674-7BFE-EE4C-8EC1-E037D0915126}" type="sibTrans" cxnId="{B08FA289-40A7-BD41-94D7-3813522E6A19}">
      <dgm:prSet/>
      <dgm:spPr/>
      <dgm:t>
        <a:bodyPr/>
        <a:lstStyle/>
        <a:p>
          <a:endParaRPr lang="en-US"/>
        </a:p>
      </dgm:t>
    </dgm:pt>
    <dgm:pt modelId="{94EBDE7F-E637-0D44-9AEC-3E81630F5477}">
      <dgm:prSet phldrT="[Text]" custT="1"/>
      <dgm:spPr/>
      <dgm:t>
        <a:bodyPr/>
        <a:lstStyle/>
        <a:p>
          <a:r>
            <a:rPr lang="en-US" sz="1400" b="1" dirty="0"/>
            <a:t>No measurement</a:t>
          </a:r>
        </a:p>
      </dgm:t>
    </dgm:pt>
    <dgm:pt modelId="{3A93A754-ABE8-454E-A485-766E2B299DCF}" type="parTrans" cxnId="{CBBDD813-D8D1-0C4E-9BBF-204B28D80FF3}">
      <dgm:prSet/>
      <dgm:spPr/>
      <dgm:t>
        <a:bodyPr/>
        <a:lstStyle/>
        <a:p>
          <a:endParaRPr lang="en-US"/>
        </a:p>
      </dgm:t>
    </dgm:pt>
    <dgm:pt modelId="{FABE9EB9-B7E2-2B4B-8686-9548FC08DC6C}" type="sibTrans" cxnId="{CBBDD813-D8D1-0C4E-9BBF-204B28D80FF3}">
      <dgm:prSet/>
      <dgm:spPr/>
      <dgm:t>
        <a:bodyPr/>
        <a:lstStyle/>
        <a:p>
          <a:endParaRPr lang="en-US"/>
        </a:p>
      </dgm:t>
    </dgm:pt>
    <dgm:pt modelId="{5465E1ED-5393-094E-9AC2-3BEB3171B3B4}">
      <dgm:prSet phldrT="[Text]"/>
      <dgm:spPr/>
      <dgm:t>
        <a:bodyPr/>
        <a:lstStyle/>
        <a:p>
          <a:r>
            <a:rPr lang="en-US" dirty="0"/>
            <a:t>Perpendicular Bone Cuts</a:t>
          </a:r>
        </a:p>
      </dgm:t>
    </dgm:pt>
    <dgm:pt modelId="{D69CA7D0-4F6C-634E-BFBD-10ADABBDE0C5}" type="sibTrans" cxnId="{CD1CD27C-E7E3-BA4A-B3A9-49959FA17D92}">
      <dgm:prSet/>
      <dgm:spPr/>
      <dgm:t>
        <a:bodyPr/>
        <a:lstStyle/>
        <a:p>
          <a:endParaRPr lang="en-US"/>
        </a:p>
      </dgm:t>
    </dgm:pt>
    <dgm:pt modelId="{46B2069F-8EA7-7D41-8795-B2D5ABE6BB8F}" type="parTrans" cxnId="{CD1CD27C-E7E3-BA4A-B3A9-49959FA17D92}">
      <dgm:prSet/>
      <dgm:spPr/>
      <dgm:t>
        <a:bodyPr/>
        <a:lstStyle/>
        <a:p>
          <a:endParaRPr lang="en-US"/>
        </a:p>
      </dgm:t>
    </dgm:pt>
    <dgm:pt modelId="{3D9A37B8-E1C2-4AA1-B4F9-BC9AC1180207}">
      <dgm:prSet phldrT="[Text]" custT="1"/>
      <dgm:spPr/>
      <dgm:t>
        <a:bodyPr/>
        <a:lstStyle/>
        <a:p>
          <a:r>
            <a:rPr lang="en-US" sz="1400" b="1" dirty="0"/>
            <a:t>Hard to Measure</a:t>
          </a:r>
        </a:p>
      </dgm:t>
    </dgm:pt>
    <dgm:pt modelId="{5ED5C82B-1093-4716-89B5-F3326DB94515}" type="parTrans" cxnId="{9F9F8810-863A-4EA1-B212-EC480A96321D}">
      <dgm:prSet/>
      <dgm:spPr/>
      <dgm:t>
        <a:bodyPr/>
        <a:lstStyle/>
        <a:p>
          <a:endParaRPr lang="en-US"/>
        </a:p>
      </dgm:t>
    </dgm:pt>
    <dgm:pt modelId="{5E2497EC-1625-40E2-8C16-494C352720DA}" type="sibTrans" cxnId="{9F9F8810-863A-4EA1-B212-EC480A96321D}">
      <dgm:prSet/>
      <dgm:spPr/>
      <dgm:t>
        <a:bodyPr/>
        <a:lstStyle/>
        <a:p>
          <a:endParaRPr lang="en-US"/>
        </a:p>
      </dgm:t>
    </dgm:pt>
    <dgm:pt modelId="{CCBD440E-8DD1-42F9-A350-B8E257BA6AD6}">
      <dgm:prSet phldrT="[Text]" custT="1"/>
      <dgm:spPr/>
      <dgm:t>
        <a:bodyPr/>
        <a:lstStyle/>
        <a:p>
          <a:r>
            <a:rPr lang="en-US" sz="1400" b="1" dirty="0"/>
            <a:t>Hard to handle Deformity</a:t>
          </a:r>
        </a:p>
      </dgm:t>
    </dgm:pt>
    <dgm:pt modelId="{D9A6B228-CCF2-4B99-94B0-4FB3817F5F51}" type="parTrans" cxnId="{C53BD803-2BBA-4BB2-8BD6-1B9745375618}">
      <dgm:prSet/>
      <dgm:spPr/>
      <dgm:t>
        <a:bodyPr/>
        <a:lstStyle/>
        <a:p>
          <a:endParaRPr lang="en-US"/>
        </a:p>
      </dgm:t>
    </dgm:pt>
    <dgm:pt modelId="{EACE49BC-755C-4238-A6EF-9561BCCFD754}" type="sibTrans" cxnId="{C53BD803-2BBA-4BB2-8BD6-1B9745375618}">
      <dgm:prSet/>
      <dgm:spPr/>
      <dgm:t>
        <a:bodyPr/>
        <a:lstStyle/>
        <a:p>
          <a:endParaRPr lang="en-US"/>
        </a:p>
      </dgm:t>
    </dgm:pt>
    <dgm:pt modelId="{FE9331F4-902B-45B9-ABE5-90890C79193A}">
      <dgm:prSet phldrT="[Text]" custT="1"/>
      <dgm:spPr/>
      <dgm:t>
        <a:bodyPr/>
        <a:lstStyle/>
        <a:p>
          <a:r>
            <a:rPr lang="en-US" sz="1400" b="1" dirty="0"/>
            <a:t>Hard to Execute</a:t>
          </a:r>
        </a:p>
      </dgm:t>
    </dgm:pt>
    <dgm:pt modelId="{7261D4BF-CC7B-4797-8243-363AA860995F}" type="parTrans" cxnId="{F1782C16-8A66-4631-9F5C-323D57921DFC}">
      <dgm:prSet/>
      <dgm:spPr/>
      <dgm:t>
        <a:bodyPr/>
        <a:lstStyle/>
        <a:p>
          <a:endParaRPr lang="en-US"/>
        </a:p>
      </dgm:t>
    </dgm:pt>
    <dgm:pt modelId="{9C2A59BE-A073-4655-8F0B-C56E51C1F998}" type="sibTrans" cxnId="{F1782C16-8A66-4631-9F5C-323D57921DFC}">
      <dgm:prSet/>
      <dgm:spPr/>
      <dgm:t>
        <a:bodyPr/>
        <a:lstStyle/>
        <a:p>
          <a:endParaRPr lang="en-US"/>
        </a:p>
      </dgm:t>
    </dgm:pt>
    <dgm:pt modelId="{C73150B8-F5A6-47A3-BD1F-FFE11DE9B700}">
      <dgm:prSet phldrT="[Text]" custT="1"/>
      <dgm:spPr/>
      <dgm:t>
        <a:bodyPr/>
        <a:lstStyle/>
        <a:p>
          <a:endParaRPr lang="en-US" sz="1800" b="1" dirty="0"/>
        </a:p>
      </dgm:t>
    </dgm:pt>
    <dgm:pt modelId="{CD713339-7CAB-42B5-AB55-46FF07A892E4}" type="parTrans" cxnId="{7F06C71F-5AF5-4BDA-B49E-6EE0E47EF8E3}">
      <dgm:prSet/>
      <dgm:spPr/>
      <dgm:t>
        <a:bodyPr/>
        <a:lstStyle/>
        <a:p>
          <a:endParaRPr lang="en-US"/>
        </a:p>
      </dgm:t>
    </dgm:pt>
    <dgm:pt modelId="{BA69A7AF-726E-4E6B-923B-4CF89D27658A}" type="sibTrans" cxnId="{7F06C71F-5AF5-4BDA-B49E-6EE0E47EF8E3}">
      <dgm:prSet/>
      <dgm:spPr/>
      <dgm:t>
        <a:bodyPr/>
        <a:lstStyle/>
        <a:p>
          <a:endParaRPr lang="en-US"/>
        </a:p>
      </dgm:t>
    </dgm:pt>
    <dgm:pt modelId="{4E7DE1D7-4E5E-45BB-BE50-E05A7C15DD62}">
      <dgm:prSet phldrT="[Text]" custT="1"/>
      <dgm:spPr/>
      <dgm:t>
        <a:bodyPr/>
        <a:lstStyle/>
        <a:p>
          <a:r>
            <a:rPr lang="en-US" sz="1400" b="1" dirty="0"/>
            <a:t>!!! Winner !!!</a:t>
          </a:r>
        </a:p>
      </dgm:t>
    </dgm:pt>
    <dgm:pt modelId="{9716F871-2FB8-4FD2-B463-C857BC8A8574}" type="parTrans" cxnId="{D657FFE0-543C-481D-B753-21DF12217A04}">
      <dgm:prSet/>
      <dgm:spPr/>
      <dgm:t>
        <a:bodyPr/>
        <a:lstStyle/>
        <a:p>
          <a:endParaRPr lang="en-US"/>
        </a:p>
      </dgm:t>
    </dgm:pt>
    <dgm:pt modelId="{9B2457A3-50E1-4476-B3AE-D17625389E70}" type="sibTrans" cxnId="{D657FFE0-543C-481D-B753-21DF12217A04}">
      <dgm:prSet/>
      <dgm:spPr/>
      <dgm:t>
        <a:bodyPr/>
        <a:lstStyle/>
        <a:p>
          <a:endParaRPr lang="en-US"/>
        </a:p>
      </dgm:t>
    </dgm:pt>
    <dgm:pt modelId="{9A5BD9E2-970A-304F-97AE-AEC71AFDCF28}" type="pres">
      <dgm:prSet presAssocID="{B668B04D-A487-B94B-A452-7E1F39931E1C}" presName="outerComposite" presStyleCnt="0">
        <dgm:presLayoutVars>
          <dgm:chMax val="2"/>
          <dgm:animLvl val="lvl"/>
          <dgm:resizeHandles val="exact"/>
        </dgm:presLayoutVars>
      </dgm:prSet>
      <dgm:spPr/>
    </dgm:pt>
    <dgm:pt modelId="{A9706CB1-1088-E048-92CC-6FA867353D37}" type="pres">
      <dgm:prSet presAssocID="{B668B04D-A487-B94B-A452-7E1F39931E1C}" presName="dummyMaxCanvas" presStyleCnt="0"/>
      <dgm:spPr/>
    </dgm:pt>
    <dgm:pt modelId="{5BBF59D7-30E6-1E41-A23D-989505E19F08}" type="pres">
      <dgm:prSet presAssocID="{B668B04D-A487-B94B-A452-7E1F39931E1C}" presName="parentComposite" presStyleCnt="0"/>
      <dgm:spPr/>
    </dgm:pt>
    <dgm:pt modelId="{556C6F59-3D14-454C-AD73-6EA2B0CFC969}" type="pres">
      <dgm:prSet presAssocID="{B668B04D-A487-B94B-A452-7E1F39931E1C}" presName="parent1" presStyleLbl="alignAccFollowNode1" presStyleIdx="0" presStyleCnt="4">
        <dgm:presLayoutVars>
          <dgm:chMax val="4"/>
        </dgm:presLayoutVars>
      </dgm:prSet>
      <dgm:spPr/>
    </dgm:pt>
    <dgm:pt modelId="{94B2DC5D-1464-404F-9346-1C815947A809}" type="pres">
      <dgm:prSet presAssocID="{B668B04D-A487-B94B-A452-7E1F39931E1C}" presName="parent2" presStyleLbl="alignAccFollowNode1" presStyleIdx="1" presStyleCnt="4">
        <dgm:presLayoutVars>
          <dgm:chMax val="4"/>
        </dgm:presLayoutVars>
      </dgm:prSet>
      <dgm:spPr/>
    </dgm:pt>
    <dgm:pt modelId="{6CF4B099-F71F-2C40-B840-AF0F5C010A14}" type="pres">
      <dgm:prSet presAssocID="{B668B04D-A487-B94B-A452-7E1F39931E1C}" presName="childrenComposite" presStyleCnt="0"/>
      <dgm:spPr/>
    </dgm:pt>
    <dgm:pt modelId="{1B45F7A0-D6EA-754D-88DC-43B774646EFB}" type="pres">
      <dgm:prSet presAssocID="{B668B04D-A487-B94B-A452-7E1F39931E1C}" presName="dummyMaxCanvas_ChildArea" presStyleCnt="0"/>
      <dgm:spPr/>
    </dgm:pt>
    <dgm:pt modelId="{3C8B28F5-1FFF-094C-AABD-7BBE294CA820}" type="pres">
      <dgm:prSet presAssocID="{B668B04D-A487-B94B-A452-7E1F39931E1C}" presName="fulcrum" presStyleLbl="alignAccFollowNode1" presStyleIdx="2" presStyleCnt="4"/>
      <dgm:spPr/>
    </dgm:pt>
    <dgm:pt modelId="{43B277E0-7322-4EA1-8EA6-7D12DEC256BC}" type="pres">
      <dgm:prSet presAssocID="{B668B04D-A487-B94B-A452-7E1F39931E1C}" presName="balance_34" presStyleLbl="alignAccFollowNode1" presStyleIdx="3" presStyleCnt="4">
        <dgm:presLayoutVars>
          <dgm:bulletEnabled val="1"/>
        </dgm:presLayoutVars>
      </dgm:prSet>
      <dgm:spPr/>
    </dgm:pt>
    <dgm:pt modelId="{EB125063-4F51-45EE-8CD0-B3EC0DDE9610}" type="pres">
      <dgm:prSet presAssocID="{B668B04D-A487-B94B-A452-7E1F39931E1C}" presName="right_34_1" presStyleLbl="node1" presStyleIdx="0" presStyleCnt="7">
        <dgm:presLayoutVars>
          <dgm:bulletEnabled val="1"/>
        </dgm:presLayoutVars>
      </dgm:prSet>
      <dgm:spPr/>
    </dgm:pt>
    <dgm:pt modelId="{CE879206-8D76-4A97-BFD4-C2279076F5B7}" type="pres">
      <dgm:prSet presAssocID="{B668B04D-A487-B94B-A452-7E1F39931E1C}" presName="right_34_2" presStyleLbl="node1" presStyleIdx="1" presStyleCnt="7">
        <dgm:presLayoutVars>
          <dgm:bulletEnabled val="1"/>
        </dgm:presLayoutVars>
      </dgm:prSet>
      <dgm:spPr/>
    </dgm:pt>
    <dgm:pt modelId="{197A2023-FAFA-4EB5-ACC1-214D0CF7F925}" type="pres">
      <dgm:prSet presAssocID="{B668B04D-A487-B94B-A452-7E1F39931E1C}" presName="right_34_3" presStyleLbl="node1" presStyleIdx="2" presStyleCnt="7">
        <dgm:presLayoutVars>
          <dgm:bulletEnabled val="1"/>
        </dgm:presLayoutVars>
      </dgm:prSet>
      <dgm:spPr/>
    </dgm:pt>
    <dgm:pt modelId="{5356F264-B863-465C-9C82-16DDA8BCA59A}" type="pres">
      <dgm:prSet presAssocID="{B668B04D-A487-B94B-A452-7E1F39931E1C}" presName="right_34_4" presStyleLbl="node1" presStyleIdx="3" presStyleCnt="7">
        <dgm:presLayoutVars>
          <dgm:bulletEnabled val="1"/>
        </dgm:presLayoutVars>
      </dgm:prSet>
      <dgm:spPr/>
    </dgm:pt>
    <dgm:pt modelId="{5A9B8182-58D2-4578-9D6D-4710F94D7FB0}" type="pres">
      <dgm:prSet presAssocID="{B668B04D-A487-B94B-A452-7E1F39931E1C}" presName="left_34_1" presStyleLbl="node1" presStyleIdx="4" presStyleCnt="7">
        <dgm:presLayoutVars>
          <dgm:bulletEnabled val="1"/>
        </dgm:presLayoutVars>
      </dgm:prSet>
      <dgm:spPr/>
    </dgm:pt>
    <dgm:pt modelId="{E3965FF1-95C2-4DB7-BA8F-91D709306911}" type="pres">
      <dgm:prSet presAssocID="{B668B04D-A487-B94B-A452-7E1F39931E1C}" presName="left_34_2" presStyleLbl="node1" presStyleIdx="5" presStyleCnt="7">
        <dgm:presLayoutVars>
          <dgm:bulletEnabled val="1"/>
        </dgm:presLayoutVars>
      </dgm:prSet>
      <dgm:spPr/>
    </dgm:pt>
    <dgm:pt modelId="{5B306DDD-6CB0-4B5C-937B-E66825775A9F}" type="pres">
      <dgm:prSet presAssocID="{B668B04D-A487-B94B-A452-7E1F39931E1C}" presName="left_34_3" presStyleLbl="node1" presStyleIdx="6" presStyleCnt="7">
        <dgm:presLayoutVars>
          <dgm:bulletEnabled val="1"/>
        </dgm:presLayoutVars>
      </dgm:prSet>
      <dgm:spPr/>
    </dgm:pt>
  </dgm:ptLst>
  <dgm:cxnLst>
    <dgm:cxn modelId="{C53BD803-2BBA-4BB2-8BD6-1B9745375618}" srcId="{BA9BE90B-E3A9-1B42-A820-EE6B7519C4E3}" destId="{CCBD440E-8DD1-42F9-A350-B8E257BA6AD6}" srcOrd="0" destOrd="0" parTransId="{D9A6B228-CCF2-4B99-94B0-4FB3817F5F51}" sibTransId="{EACE49BC-755C-4238-A6EF-9561BCCFD754}"/>
    <dgm:cxn modelId="{9F9F8810-863A-4EA1-B212-EC480A96321D}" srcId="{BA9BE90B-E3A9-1B42-A820-EE6B7519C4E3}" destId="{3D9A37B8-E1C2-4AA1-B4F9-BC9AC1180207}" srcOrd="2" destOrd="0" parTransId="{5ED5C82B-1093-4716-89B5-F3326DB94515}" sibTransId="{5E2497EC-1625-40E2-8C16-494C352720DA}"/>
    <dgm:cxn modelId="{CBBDD813-D8D1-0C4E-9BBF-204B28D80FF3}" srcId="{5465E1ED-5393-094E-9AC2-3BEB3171B3B4}" destId="{94EBDE7F-E637-0D44-9AEC-3E81630F5477}" srcOrd="2" destOrd="0" parTransId="{3A93A754-ABE8-454E-A485-766E2B299DCF}" sibTransId="{FABE9EB9-B7E2-2B4B-8686-9548FC08DC6C}"/>
    <dgm:cxn modelId="{9EDA6B14-CEC7-5741-A366-CE70873F5F3F}" srcId="{B668B04D-A487-B94B-A452-7E1F39931E1C}" destId="{BA9BE90B-E3A9-1B42-A820-EE6B7519C4E3}" srcOrd="0" destOrd="0" parTransId="{0A5BA0C4-9B1C-7743-8C58-6757BA667FB1}" sibTransId="{B1F9A88F-A90B-8E4E-8D66-777A9FB67AEC}"/>
    <dgm:cxn modelId="{F1782C16-8A66-4631-9F5C-323D57921DFC}" srcId="{BA9BE90B-E3A9-1B42-A820-EE6B7519C4E3}" destId="{FE9331F4-902B-45B9-ABE5-90890C79193A}" srcOrd="1" destOrd="0" parTransId="{7261D4BF-CC7B-4797-8243-363AA860995F}" sibTransId="{9C2A59BE-A073-4655-8F0B-C56E51C1F998}"/>
    <dgm:cxn modelId="{13CDA51F-1BA5-43FF-9364-E0DDCAC61B08}" type="presOf" srcId="{5465E1ED-5393-094E-9AC2-3BEB3171B3B4}" destId="{94B2DC5D-1464-404F-9346-1C815947A809}" srcOrd="0" destOrd="0" presId="urn:microsoft.com/office/officeart/2005/8/layout/balance1"/>
    <dgm:cxn modelId="{7F06C71F-5AF5-4BDA-B49E-6EE0E47EF8E3}" srcId="{B668B04D-A487-B94B-A452-7E1F39931E1C}" destId="{C73150B8-F5A6-47A3-BD1F-FFE11DE9B700}" srcOrd="2" destOrd="0" parTransId="{CD713339-7CAB-42B5-AB55-46FF07A892E4}" sibTransId="{BA69A7AF-726E-4E6B-923B-4CF89D27658A}"/>
    <dgm:cxn modelId="{DB5A8429-0CB2-46D3-A216-086408013A2C}" type="presOf" srcId="{CCBD440E-8DD1-42F9-A350-B8E257BA6AD6}" destId="{5A9B8182-58D2-4578-9D6D-4710F94D7FB0}" srcOrd="0" destOrd="0" presId="urn:microsoft.com/office/officeart/2005/8/layout/balance1"/>
    <dgm:cxn modelId="{0CADEE35-C56B-314D-83B9-07CF2ACAB69E}" srcId="{5465E1ED-5393-094E-9AC2-3BEB3171B3B4}" destId="{204A4F1C-448B-6B42-8D10-D380CAAA6D88}" srcOrd="0" destOrd="0" parTransId="{2011E0E1-0581-8043-A35D-7E868B846A45}" sibTransId="{FE6BC68F-0C66-1744-9AAF-0EBECF9E889E}"/>
    <dgm:cxn modelId="{292B9C4C-7A18-43B2-9FA8-1BD9F084BF13}" type="presOf" srcId="{7FE86B29-CB96-F243-B3EB-EF7269F70348}" destId="{CE879206-8D76-4A97-BFD4-C2279076F5B7}" srcOrd="0" destOrd="0" presId="urn:microsoft.com/office/officeart/2005/8/layout/balance1"/>
    <dgm:cxn modelId="{9272A050-F24A-449E-9CF9-F3F0C326E72F}" type="presOf" srcId="{204A4F1C-448B-6B42-8D10-D380CAAA6D88}" destId="{EB125063-4F51-45EE-8CD0-B3EC0DDE9610}" srcOrd="0" destOrd="0" presId="urn:microsoft.com/office/officeart/2005/8/layout/balance1"/>
    <dgm:cxn modelId="{70291F57-0625-442B-835E-323676781F63}" type="presOf" srcId="{FE9331F4-902B-45B9-ABE5-90890C79193A}" destId="{E3965FF1-95C2-4DB7-BA8F-91D709306911}" srcOrd="0" destOrd="0" presId="urn:microsoft.com/office/officeart/2005/8/layout/balance1"/>
    <dgm:cxn modelId="{E4B78D6B-ADA5-4CD7-A0A2-0E572CA58251}" type="presOf" srcId="{4E7DE1D7-4E5E-45BB-BE50-E05A7C15DD62}" destId="{5356F264-B863-465C-9C82-16DDA8BCA59A}" srcOrd="0" destOrd="0" presId="urn:microsoft.com/office/officeart/2005/8/layout/balance1"/>
    <dgm:cxn modelId="{8A49EE72-DC5A-4FC1-B05E-791CFC937D35}" type="presOf" srcId="{B668B04D-A487-B94B-A452-7E1F39931E1C}" destId="{9A5BD9E2-970A-304F-97AE-AEC71AFDCF28}" srcOrd="0" destOrd="0" presId="urn:microsoft.com/office/officeart/2005/8/layout/balance1"/>
    <dgm:cxn modelId="{CD1CD27C-E7E3-BA4A-B3A9-49959FA17D92}" srcId="{B668B04D-A487-B94B-A452-7E1F39931E1C}" destId="{5465E1ED-5393-094E-9AC2-3BEB3171B3B4}" srcOrd="1" destOrd="0" parTransId="{46B2069F-8EA7-7D41-8795-B2D5ABE6BB8F}" sibTransId="{D69CA7D0-4F6C-634E-BFBD-10ADABBDE0C5}"/>
    <dgm:cxn modelId="{B08FA289-40A7-BD41-94D7-3813522E6A19}" srcId="{5465E1ED-5393-094E-9AC2-3BEB3171B3B4}" destId="{7FE86B29-CB96-F243-B3EB-EF7269F70348}" srcOrd="1" destOrd="0" parTransId="{F81CE12D-6FE1-3E46-A734-32EFE325BA91}" sibTransId="{CFD92674-7BFE-EE4C-8EC1-E037D0915126}"/>
    <dgm:cxn modelId="{376C21B5-9F5F-4D6B-9AB6-9341A7FAEA9C}" type="presOf" srcId="{BA9BE90B-E3A9-1B42-A820-EE6B7519C4E3}" destId="{556C6F59-3D14-454C-AD73-6EA2B0CFC969}" srcOrd="0" destOrd="0" presId="urn:microsoft.com/office/officeart/2005/8/layout/balance1"/>
    <dgm:cxn modelId="{5EC546DA-A9CE-4CCB-AF11-7F549A452924}" type="presOf" srcId="{94EBDE7F-E637-0D44-9AEC-3E81630F5477}" destId="{197A2023-FAFA-4EB5-ACC1-214D0CF7F925}" srcOrd="0" destOrd="0" presId="urn:microsoft.com/office/officeart/2005/8/layout/balance1"/>
    <dgm:cxn modelId="{D657FFE0-543C-481D-B753-21DF12217A04}" srcId="{5465E1ED-5393-094E-9AC2-3BEB3171B3B4}" destId="{4E7DE1D7-4E5E-45BB-BE50-E05A7C15DD62}" srcOrd="3" destOrd="0" parTransId="{9716F871-2FB8-4FD2-B463-C857BC8A8574}" sibTransId="{9B2457A3-50E1-4476-B3AE-D17625389E70}"/>
    <dgm:cxn modelId="{999384F6-223D-4837-A5E8-583E871A6550}" type="presOf" srcId="{3D9A37B8-E1C2-4AA1-B4F9-BC9AC1180207}" destId="{5B306DDD-6CB0-4B5C-937B-E66825775A9F}" srcOrd="0" destOrd="0" presId="urn:microsoft.com/office/officeart/2005/8/layout/balance1"/>
    <dgm:cxn modelId="{A9486C01-E500-42EB-B70B-6CFF8A8B8078}" type="presParOf" srcId="{9A5BD9E2-970A-304F-97AE-AEC71AFDCF28}" destId="{A9706CB1-1088-E048-92CC-6FA867353D37}" srcOrd="0" destOrd="0" presId="urn:microsoft.com/office/officeart/2005/8/layout/balance1"/>
    <dgm:cxn modelId="{4251F337-BABA-414C-B8F3-D1796938B16A}" type="presParOf" srcId="{9A5BD9E2-970A-304F-97AE-AEC71AFDCF28}" destId="{5BBF59D7-30E6-1E41-A23D-989505E19F08}" srcOrd="1" destOrd="0" presId="urn:microsoft.com/office/officeart/2005/8/layout/balance1"/>
    <dgm:cxn modelId="{10D3C7EC-1FF4-42C8-A287-020A7828D4C4}" type="presParOf" srcId="{5BBF59D7-30E6-1E41-A23D-989505E19F08}" destId="{556C6F59-3D14-454C-AD73-6EA2B0CFC969}" srcOrd="0" destOrd="0" presId="urn:microsoft.com/office/officeart/2005/8/layout/balance1"/>
    <dgm:cxn modelId="{CDB9244F-C4BF-4FC4-982B-FF4C01A1E148}" type="presParOf" srcId="{5BBF59D7-30E6-1E41-A23D-989505E19F08}" destId="{94B2DC5D-1464-404F-9346-1C815947A809}" srcOrd="1" destOrd="0" presId="urn:microsoft.com/office/officeart/2005/8/layout/balance1"/>
    <dgm:cxn modelId="{93E6F148-D788-4A50-906A-66C1CDC3F47D}" type="presParOf" srcId="{9A5BD9E2-970A-304F-97AE-AEC71AFDCF28}" destId="{6CF4B099-F71F-2C40-B840-AF0F5C010A14}" srcOrd="2" destOrd="0" presId="urn:microsoft.com/office/officeart/2005/8/layout/balance1"/>
    <dgm:cxn modelId="{A210BD23-13CC-4620-9C33-1FB4812ADD24}" type="presParOf" srcId="{6CF4B099-F71F-2C40-B840-AF0F5C010A14}" destId="{1B45F7A0-D6EA-754D-88DC-43B774646EFB}" srcOrd="0" destOrd="0" presId="urn:microsoft.com/office/officeart/2005/8/layout/balance1"/>
    <dgm:cxn modelId="{87B60E3C-A5FD-4690-BCE1-15AFBCFC1062}" type="presParOf" srcId="{6CF4B099-F71F-2C40-B840-AF0F5C010A14}" destId="{3C8B28F5-1FFF-094C-AABD-7BBE294CA820}" srcOrd="1" destOrd="0" presId="urn:microsoft.com/office/officeart/2005/8/layout/balance1"/>
    <dgm:cxn modelId="{4B643E44-E255-4F27-AA7A-CAF15E8B3721}" type="presParOf" srcId="{6CF4B099-F71F-2C40-B840-AF0F5C010A14}" destId="{43B277E0-7322-4EA1-8EA6-7D12DEC256BC}" srcOrd="2" destOrd="0" presId="urn:microsoft.com/office/officeart/2005/8/layout/balance1"/>
    <dgm:cxn modelId="{F20A212D-2D0E-49D9-A2FA-54337ED814B2}" type="presParOf" srcId="{6CF4B099-F71F-2C40-B840-AF0F5C010A14}" destId="{EB125063-4F51-45EE-8CD0-B3EC0DDE9610}" srcOrd="3" destOrd="0" presId="urn:microsoft.com/office/officeart/2005/8/layout/balance1"/>
    <dgm:cxn modelId="{9924C036-1CE9-49F4-BD9D-252CEE7399CE}" type="presParOf" srcId="{6CF4B099-F71F-2C40-B840-AF0F5C010A14}" destId="{CE879206-8D76-4A97-BFD4-C2279076F5B7}" srcOrd="4" destOrd="0" presId="urn:microsoft.com/office/officeart/2005/8/layout/balance1"/>
    <dgm:cxn modelId="{7452E8B6-F48D-45B7-AD97-0E6535BDBFC4}" type="presParOf" srcId="{6CF4B099-F71F-2C40-B840-AF0F5C010A14}" destId="{197A2023-FAFA-4EB5-ACC1-214D0CF7F925}" srcOrd="5" destOrd="0" presId="urn:microsoft.com/office/officeart/2005/8/layout/balance1"/>
    <dgm:cxn modelId="{0D29947A-AE98-4A06-891F-EF2B63E59D69}" type="presParOf" srcId="{6CF4B099-F71F-2C40-B840-AF0F5C010A14}" destId="{5356F264-B863-465C-9C82-16DDA8BCA59A}" srcOrd="6" destOrd="0" presId="urn:microsoft.com/office/officeart/2005/8/layout/balance1"/>
    <dgm:cxn modelId="{0611E3EA-6B84-4745-A836-7D1AB1C01BCF}" type="presParOf" srcId="{6CF4B099-F71F-2C40-B840-AF0F5C010A14}" destId="{5A9B8182-58D2-4578-9D6D-4710F94D7FB0}" srcOrd="7" destOrd="0" presId="urn:microsoft.com/office/officeart/2005/8/layout/balance1"/>
    <dgm:cxn modelId="{A7AF674B-69C1-4781-B7C0-161A6B03864C}" type="presParOf" srcId="{6CF4B099-F71F-2C40-B840-AF0F5C010A14}" destId="{E3965FF1-95C2-4DB7-BA8F-91D709306911}" srcOrd="8" destOrd="0" presId="urn:microsoft.com/office/officeart/2005/8/layout/balance1"/>
    <dgm:cxn modelId="{984F63E3-1CE1-4689-A17B-6EAAD0C01E38}" type="presParOf" srcId="{6CF4B099-F71F-2C40-B840-AF0F5C010A14}" destId="{5B306DDD-6CB0-4B5C-937B-E66825775A9F}" srcOrd="9" destOrd="0" presId="urn:microsoft.com/office/officeart/2005/8/layout/balance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78610-5623-4625-829B-499BE04FB551}">
      <dsp:nvSpPr>
        <dsp:cNvPr id="0" name=""/>
        <dsp:cNvSpPr/>
      </dsp:nvSpPr>
      <dsp:spPr>
        <a:xfrm rot="5400000">
          <a:off x="-416569" y="440210"/>
          <a:ext cx="2777129" cy="1943990"/>
        </a:xfrm>
        <a:prstGeom prst="chevron">
          <a:avLst/>
        </a:prstGeom>
        <a:gradFill rotWithShape="0">
          <a:gsLst>
            <a:gs pos="72000">
              <a:schemeClr val="accent4"/>
            </a:gs>
            <a:gs pos="100000">
              <a:schemeClr val="bg1">
                <a:lumMod val="95000"/>
              </a:schemeClr>
            </a:gs>
          </a:gsLst>
          <a:lin ang="5400000" scaled="0"/>
        </a:gra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t" anchorCtr="0">
          <a:noAutofit/>
        </a:bodyPr>
        <a:lstStyle/>
        <a:p>
          <a:pPr marL="0" lvl="0" indent="0" algn="ctr" defTabSz="1333500">
            <a:lnSpc>
              <a:spcPct val="90000"/>
            </a:lnSpc>
            <a:spcBef>
              <a:spcPct val="0"/>
            </a:spcBef>
            <a:spcAft>
              <a:spcPct val="35000"/>
            </a:spcAft>
            <a:buNone/>
          </a:pPr>
          <a:r>
            <a:rPr lang="en-US" sz="3000" kern="1200" dirty="0"/>
            <a:t>Andy Hodge</a:t>
          </a:r>
        </a:p>
      </dsp:txBody>
      <dsp:txXfrm rot="-5400000">
        <a:off x="1" y="995635"/>
        <a:ext cx="1943990" cy="833139"/>
      </dsp:txXfrm>
    </dsp:sp>
    <dsp:sp modelId="{09B9AD3A-4E16-4542-B632-4DCEB46B31C4}">
      <dsp:nvSpPr>
        <dsp:cNvPr id="0" name=""/>
        <dsp:cNvSpPr/>
      </dsp:nvSpPr>
      <dsp:spPr>
        <a:xfrm rot="5400000">
          <a:off x="3521288" y="-1575429"/>
          <a:ext cx="1805134" cy="4959730"/>
        </a:xfrm>
        <a:prstGeom prst="round2SameRect">
          <a:avLst/>
        </a:prstGeom>
        <a:solidFill>
          <a:schemeClr val="lt1">
            <a:alpha val="90000"/>
            <a:hueOff val="0"/>
            <a:satOff val="0"/>
            <a:lumOff val="0"/>
            <a:alphaOff val="0"/>
          </a:schemeClr>
        </a:solidFill>
        <a:ln w="6350" cap="flat" cmpd="sng" algn="ctr">
          <a:solidFill>
            <a:schemeClr val="accent4"/>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t>78%</a:t>
          </a:r>
          <a:r>
            <a:rPr lang="en-US" sz="2600" kern="1200" dirty="0"/>
            <a:t> TKAs are type I (Varus Joint line)</a:t>
          </a:r>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endParaRPr lang="en-US" sz="2600" kern="1200" dirty="0"/>
        </a:p>
      </dsp:txBody>
      <dsp:txXfrm rot="-5400000">
        <a:off x="1943991" y="89987"/>
        <a:ext cx="4871611" cy="1628896"/>
      </dsp:txXfrm>
    </dsp:sp>
    <dsp:sp modelId="{9800126E-0B1A-4A35-9451-0ADA45EDDDD7}">
      <dsp:nvSpPr>
        <dsp:cNvPr id="0" name=""/>
        <dsp:cNvSpPr/>
      </dsp:nvSpPr>
      <dsp:spPr>
        <a:xfrm rot="5400000">
          <a:off x="-416569" y="2913602"/>
          <a:ext cx="2777129" cy="1943990"/>
        </a:xfrm>
        <a:prstGeom prst="chevron">
          <a:avLst/>
        </a:prstGeom>
        <a:gradFill rotWithShape="0">
          <a:gsLst>
            <a:gs pos="74000">
              <a:schemeClr val="accent1"/>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t" anchorCtr="0">
          <a:noAutofit/>
        </a:bodyPr>
        <a:lstStyle/>
        <a:p>
          <a:pPr marL="0" lvl="0" indent="0" algn="ctr" defTabSz="1066800">
            <a:lnSpc>
              <a:spcPct val="90000"/>
            </a:lnSpc>
            <a:spcBef>
              <a:spcPct val="0"/>
            </a:spcBef>
            <a:spcAft>
              <a:spcPct val="35000"/>
            </a:spcAft>
            <a:buNone/>
          </a:pPr>
          <a:r>
            <a:rPr lang="en-US" sz="2400" kern="1200" dirty="0"/>
            <a:t>Nunley Barrack</a:t>
          </a:r>
        </a:p>
      </dsp:txBody>
      <dsp:txXfrm rot="-5400000">
        <a:off x="1" y="3469027"/>
        <a:ext cx="1943990" cy="833139"/>
      </dsp:txXfrm>
    </dsp:sp>
    <dsp:sp modelId="{64DD34DE-22BB-4B79-B73C-6A21E0699147}">
      <dsp:nvSpPr>
        <dsp:cNvPr id="0" name=""/>
        <dsp:cNvSpPr/>
      </dsp:nvSpPr>
      <dsp:spPr>
        <a:xfrm rot="5400000">
          <a:off x="3521288" y="919735"/>
          <a:ext cx="1805134" cy="4959730"/>
        </a:xfrm>
        <a:prstGeom prst="round2SameRect">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t>69% </a:t>
          </a:r>
          <a:r>
            <a:rPr lang="en-US" sz="2600" kern="1200" dirty="0"/>
            <a:t>of knees have a </a:t>
          </a:r>
          <a:r>
            <a:rPr lang="en-US" sz="2600" kern="1200" dirty="0" err="1"/>
            <a:t>varus</a:t>
          </a:r>
          <a:r>
            <a:rPr lang="en-US" sz="2600" kern="1200" dirty="0"/>
            <a:t> joint line</a:t>
          </a:r>
        </a:p>
        <a:p>
          <a:pPr marL="228600" lvl="1" indent="-228600" algn="l" defTabSz="1155700">
            <a:lnSpc>
              <a:spcPct val="90000"/>
            </a:lnSpc>
            <a:spcBef>
              <a:spcPct val="0"/>
            </a:spcBef>
            <a:spcAft>
              <a:spcPct val="15000"/>
            </a:spcAft>
            <a:buChar char="•"/>
          </a:pPr>
          <a:r>
            <a:rPr lang="en-US" sz="2600" b="1" kern="1200" dirty="0"/>
            <a:t>52.5% </a:t>
          </a:r>
          <a:r>
            <a:rPr lang="en-US" sz="2600" kern="1200" dirty="0"/>
            <a:t>of knees had  &gt; 3° </a:t>
          </a:r>
          <a:r>
            <a:rPr lang="en-US" sz="2600" kern="1200" dirty="0" err="1"/>
            <a:t>varus</a:t>
          </a:r>
          <a:r>
            <a:rPr lang="en-US" sz="2600" kern="1200" dirty="0"/>
            <a:t> joint line</a:t>
          </a:r>
        </a:p>
      </dsp:txBody>
      <dsp:txXfrm rot="-5400000">
        <a:off x="1943991" y="2585152"/>
        <a:ext cx="4871611" cy="1628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06827-E22D-496C-98A0-83455F988F5B}">
      <dsp:nvSpPr>
        <dsp:cNvPr id="0" name=""/>
        <dsp:cNvSpPr/>
      </dsp:nvSpPr>
      <dsp:spPr>
        <a:xfrm>
          <a:off x="0" y="2021039"/>
          <a:ext cx="5387217" cy="3315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solidFill>
                <a:schemeClr val="bg1"/>
              </a:solidFill>
            </a:rPr>
            <a:t>Remove more posterior MFC</a:t>
          </a:r>
        </a:p>
      </dsp:txBody>
      <dsp:txXfrm>
        <a:off x="0" y="2021039"/>
        <a:ext cx="5387217" cy="331568"/>
      </dsp:txXfrm>
    </dsp:sp>
    <dsp:sp modelId="{346973A9-6934-4148-BE51-7F3BBD68B3D4}">
      <dsp:nvSpPr>
        <dsp:cNvPr id="0" name=""/>
        <dsp:cNvSpPr/>
      </dsp:nvSpPr>
      <dsp:spPr>
        <a:xfrm rot="10800000">
          <a:off x="0" y="1516060"/>
          <a:ext cx="5387217" cy="50995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solidFill>
                <a:schemeClr val="bg1"/>
              </a:solidFill>
            </a:rPr>
            <a:t>Externally Rotate femoral component</a:t>
          </a:r>
        </a:p>
      </dsp:txBody>
      <dsp:txXfrm rot="10800000">
        <a:off x="0" y="1516060"/>
        <a:ext cx="5387217" cy="331352"/>
      </dsp:txXfrm>
    </dsp:sp>
    <dsp:sp modelId="{BD40D7DD-59B3-AD4C-961A-3B037A0B2D3B}">
      <dsp:nvSpPr>
        <dsp:cNvPr id="0" name=""/>
        <dsp:cNvSpPr/>
      </dsp:nvSpPr>
      <dsp:spPr>
        <a:xfrm rot="10800000">
          <a:off x="0" y="1011082"/>
          <a:ext cx="5387217" cy="50995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bg1"/>
              </a:solidFill>
            </a:rPr>
            <a:t>Remove more lateral tibial plateau</a:t>
          </a:r>
        </a:p>
      </dsp:txBody>
      <dsp:txXfrm rot="10800000">
        <a:off x="0" y="1011082"/>
        <a:ext cx="5387217" cy="331352"/>
      </dsp:txXfrm>
    </dsp:sp>
    <dsp:sp modelId="{18B5EFFD-CBCC-6647-84FD-97AEC3C7E4F6}">
      <dsp:nvSpPr>
        <dsp:cNvPr id="0" name=""/>
        <dsp:cNvSpPr/>
      </dsp:nvSpPr>
      <dsp:spPr>
        <a:xfrm rot="10800000">
          <a:off x="0" y="506103"/>
          <a:ext cx="5387217" cy="50995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solidFill>
                <a:schemeClr val="bg1"/>
              </a:solidFill>
            </a:rPr>
            <a:t>Remove more distal MFC </a:t>
          </a:r>
        </a:p>
      </dsp:txBody>
      <dsp:txXfrm rot="10800000">
        <a:off x="0" y="506103"/>
        <a:ext cx="5387217" cy="331352"/>
      </dsp:txXfrm>
    </dsp:sp>
    <dsp:sp modelId="{5C150C84-2E40-0647-A199-817ADBFCEA5B}">
      <dsp:nvSpPr>
        <dsp:cNvPr id="0" name=""/>
        <dsp:cNvSpPr/>
      </dsp:nvSpPr>
      <dsp:spPr>
        <a:xfrm rot="10800000">
          <a:off x="0" y="1125"/>
          <a:ext cx="5387217" cy="509952"/>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baseline="0" dirty="0">
              <a:solidFill>
                <a:schemeClr val="bg1"/>
              </a:solidFill>
            </a:rPr>
            <a:t>Perpendicular bone cuts</a:t>
          </a:r>
        </a:p>
      </dsp:txBody>
      <dsp:txXfrm rot="10800000">
        <a:off x="0" y="1125"/>
        <a:ext cx="5387217" cy="3313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EF831-FA52-47D3-8BBF-076A2C74913E}">
      <dsp:nvSpPr>
        <dsp:cNvPr id="0" name=""/>
        <dsp:cNvSpPr/>
      </dsp:nvSpPr>
      <dsp:spPr>
        <a:xfrm>
          <a:off x="0" y="1186752"/>
          <a:ext cx="7322662" cy="7780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t>Hard to execute a patient specific surgical plan</a:t>
          </a:r>
        </a:p>
      </dsp:txBody>
      <dsp:txXfrm>
        <a:off x="0" y="1186752"/>
        <a:ext cx="7322662" cy="778056"/>
      </dsp:txXfrm>
    </dsp:sp>
    <dsp:sp modelId="{5C150C84-2E40-0647-A199-817ADBFCEA5B}">
      <dsp:nvSpPr>
        <dsp:cNvPr id="0" name=""/>
        <dsp:cNvSpPr/>
      </dsp:nvSpPr>
      <dsp:spPr>
        <a:xfrm rot="10800000">
          <a:off x="0" y="14479"/>
          <a:ext cx="7322662" cy="119665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t>Hard to measure the varus joint line</a:t>
          </a:r>
        </a:p>
      </dsp:txBody>
      <dsp:txXfrm rot="10800000">
        <a:off x="0" y="14479"/>
        <a:ext cx="7322662" cy="7775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C6F59-3D14-454C-AD73-6EA2B0CFC969}">
      <dsp:nvSpPr>
        <dsp:cNvPr id="0" name=""/>
        <dsp:cNvSpPr/>
      </dsp:nvSpPr>
      <dsp:spPr>
        <a:xfrm>
          <a:off x="2097024" y="0"/>
          <a:ext cx="1837944" cy="102108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Varus Bone Cuts</a:t>
          </a:r>
        </a:p>
      </dsp:txBody>
      <dsp:txXfrm>
        <a:off x="2126930" y="29906"/>
        <a:ext cx="1778132" cy="961268"/>
      </dsp:txXfrm>
    </dsp:sp>
    <dsp:sp modelId="{94B2DC5D-1464-404F-9346-1C815947A809}">
      <dsp:nvSpPr>
        <dsp:cNvPr id="0" name=""/>
        <dsp:cNvSpPr/>
      </dsp:nvSpPr>
      <dsp:spPr>
        <a:xfrm>
          <a:off x="4751832" y="0"/>
          <a:ext cx="1837944" cy="102108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Perpendicular Bone Cuts</a:t>
          </a:r>
        </a:p>
      </dsp:txBody>
      <dsp:txXfrm>
        <a:off x="4781738" y="29906"/>
        <a:ext cx="1778132" cy="961268"/>
      </dsp:txXfrm>
    </dsp:sp>
    <dsp:sp modelId="{3C8B28F5-1FFF-094C-AABD-7BBE294CA820}">
      <dsp:nvSpPr>
        <dsp:cNvPr id="0" name=""/>
        <dsp:cNvSpPr/>
      </dsp:nvSpPr>
      <dsp:spPr>
        <a:xfrm>
          <a:off x="3960495" y="4339589"/>
          <a:ext cx="765810" cy="765810"/>
        </a:xfrm>
        <a:prstGeom prst="triangle">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E2E6B6-ECB6-4793-A263-6CDEAE345799}">
      <dsp:nvSpPr>
        <dsp:cNvPr id="0" name=""/>
        <dsp:cNvSpPr/>
      </dsp:nvSpPr>
      <dsp:spPr>
        <a:xfrm>
          <a:off x="2045970" y="4018970"/>
          <a:ext cx="4594860" cy="31040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8C3C375-0EF7-4D6B-9277-6146D23E8428}">
      <dsp:nvSpPr>
        <dsp:cNvPr id="0" name=""/>
        <dsp:cNvSpPr/>
      </dsp:nvSpPr>
      <dsp:spPr>
        <a:xfrm>
          <a:off x="4751832" y="3124504"/>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Easy to handle big deformity</a:t>
          </a:r>
        </a:p>
      </dsp:txBody>
      <dsp:txXfrm>
        <a:off x="4793702" y="3166374"/>
        <a:ext cx="1754204" cy="773967"/>
      </dsp:txXfrm>
    </dsp:sp>
    <dsp:sp modelId="{503FC96F-13D9-4270-A555-062BFE0996C3}">
      <dsp:nvSpPr>
        <dsp:cNvPr id="0" name=""/>
        <dsp:cNvSpPr/>
      </dsp:nvSpPr>
      <dsp:spPr>
        <a:xfrm>
          <a:off x="4751832" y="2205532"/>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Easy surgical technique</a:t>
          </a:r>
        </a:p>
      </dsp:txBody>
      <dsp:txXfrm>
        <a:off x="4793702" y="2247402"/>
        <a:ext cx="1754204" cy="773967"/>
      </dsp:txXfrm>
    </dsp:sp>
    <dsp:sp modelId="{86C69FBA-C83F-4551-9186-F27689B6C83E}">
      <dsp:nvSpPr>
        <dsp:cNvPr id="0" name=""/>
        <dsp:cNvSpPr/>
      </dsp:nvSpPr>
      <dsp:spPr>
        <a:xfrm>
          <a:off x="4751832" y="1286560"/>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No measurements</a:t>
          </a:r>
        </a:p>
      </dsp:txBody>
      <dsp:txXfrm>
        <a:off x="4793702" y="1328430"/>
        <a:ext cx="1754204" cy="773967"/>
      </dsp:txXfrm>
    </dsp:sp>
    <dsp:sp modelId="{F07C48EE-96F4-4482-A880-68D143A67AD9}">
      <dsp:nvSpPr>
        <dsp:cNvPr id="0" name=""/>
        <dsp:cNvSpPr/>
      </dsp:nvSpPr>
      <dsp:spPr>
        <a:xfrm>
          <a:off x="2097024" y="3124504"/>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Hard to handle big deformities</a:t>
          </a:r>
        </a:p>
      </dsp:txBody>
      <dsp:txXfrm>
        <a:off x="2138894" y="3166374"/>
        <a:ext cx="1754204" cy="773967"/>
      </dsp:txXfrm>
    </dsp:sp>
    <dsp:sp modelId="{AD12EFED-0594-4D72-A71F-920B532512AD}">
      <dsp:nvSpPr>
        <dsp:cNvPr id="0" name=""/>
        <dsp:cNvSpPr/>
      </dsp:nvSpPr>
      <dsp:spPr>
        <a:xfrm>
          <a:off x="2097024" y="2205532"/>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Hard to Execute</a:t>
          </a:r>
        </a:p>
      </dsp:txBody>
      <dsp:txXfrm>
        <a:off x="2138894" y="2247402"/>
        <a:ext cx="1754204" cy="773967"/>
      </dsp:txXfrm>
    </dsp:sp>
    <dsp:sp modelId="{46704E78-1808-4D3B-8CCC-43229D6F96E9}">
      <dsp:nvSpPr>
        <dsp:cNvPr id="0" name=""/>
        <dsp:cNvSpPr/>
      </dsp:nvSpPr>
      <dsp:spPr>
        <a:xfrm>
          <a:off x="2097024" y="1286560"/>
          <a:ext cx="1837944" cy="85770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Hard to Measure</a:t>
          </a:r>
          <a:endParaRPr lang="en-US" sz="1400" b="1" kern="1200" dirty="0"/>
        </a:p>
      </dsp:txBody>
      <dsp:txXfrm>
        <a:off x="2138894" y="1328430"/>
        <a:ext cx="1754204" cy="7739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C6F59-3D14-454C-AD73-6EA2B0CFC969}">
      <dsp:nvSpPr>
        <dsp:cNvPr id="0" name=""/>
        <dsp:cNvSpPr/>
      </dsp:nvSpPr>
      <dsp:spPr>
        <a:xfrm>
          <a:off x="2097024" y="0"/>
          <a:ext cx="1837944" cy="102108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Varus Bone Cuts</a:t>
          </a:r>
        </a:p>
      </dsp:txBody>
      <dsp:txXfrm>
        <a:off x="2126930" y="29906"/>
        <a:ext cx="1778132" cy="961268"/>
      </dsp:txXfrm>
    </dsp:sp>
    <dsp:sp modelId="{94B2DC5D-1464-404F-9346-1C815947A809}">
      <dsp:nvSpPr>
        <dsp:cNvPr id="0" name=""/>
        <dsp:cNvSpPr/>
      </dsp:nvSpPr>
      <dsp:spPr>
        <a:xfrm>
          <a:off x="4751832" y="0"/>
          <a:ext cx="1837944" cy="102108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Perpendicular Bone Cuts</a:t>
          </a:r>
        </a:p>
      </dsp:txBody>
      <dsp:txXfrm>
        <a:off x="4781738" y="29906"/>
        <a:ext cx="1778132" cy="961268"/>
      </dsp:txXfrm>
    </dsp:sp>
    <dsp:sp modelId="{3C8B28F5-1FFF-094C-AABD-7BBE294CA820}">
      <dsp:nvSpPr>
        <dsp:cNvPr id="0" name=""/>
        <dsp:cNvSpPr/>
      </dsp:nvSpPr>
      <dsp:spPr>
        <a:xfrm>
          <a:off x="3960495" y="4339589"/>
          <a:ext cx="765810" cy="765810"/>
        </a:xfrm>
        <a:prstGeom prst="triangle">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3B277E0-7322-4EA1-8EA6-7D12DEC256BC}">
      <dsp:nvSpPr>
        <dsp:cNvPr id="0" name=""/>
        <dsp:cNvSpPr/>
      </dsp:nvSpPr>
      <dsp:spPr>
        <a:xfrm rot="240000">
          <a:off x="2045268" y="4011431"/>
          <a:ext cx="4596263" cy="32140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125063-4F51-45EE-8CD0-B3EC0DDE9610}">
      <dsp:nvSpPr>
        <dsp:cNvPr id="0" name=""/>
        <dsp:cNvSpPr/>
      </dsp:nvSpPr>
      <dsp:spPr>
        <a:xfrm rot="240000">
          <a:off x="4809870" y="3432413"/>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Easy to handle Deformity</a:t>
          </a:r>
        </a:p>
      </dsp:txBody>
      <dsp:txXfrm>
        <a:off x="4840619" y="3463162"/>
        <a:ext cx="1762476" cy="568401"/>
      </dsp:txXfrm>
    </dsp:sp>
    <dsp:sp modelId="{CE879206-8D76-4A97-BFD4-C2279076F5B7}">
      <dsp:nvSpPr>
        <dsp:cNvPr id="0" name=""/>
        <dsp:cNvSpPr/>
      </dsp:nvSpPr>
      <dsp:spPr>
        <a:xfrm rot="240000">
          <a:off x="4860924" y="2758501"/>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Easy Surgical Technique</a:t>
          </a:r>
        </a:p>
      </dsp:txBody>
      <dsp:txXfrm>
        <a:off x="4891673" y="2789250"/>
        <a:ext cx="1762476" cy="568401"/>
      </dsp:txXfrm>
    </dsp:sp>
    <dsp:sp modelId="{197A2023-FAFA-4EB5-ACC1-214D0CF7F925}">
      <dsp:nvSpPr>
        <dsp:cNvPr id="0" name=""/>
        <dsp:cNvSpPr/>
      </dsp:nvSpPr>
      <dsp:spPr>
        <a:xfrm rot="240000">
          <a:off x="4911978" y="2084588"/>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No measurement</a:t>
          </a:r>
        </a:p>
      </dsp:txBody>
      <dsp:txXfrm>
        <a:off x="4942727" y="2115337"/>
        <a:ext cx="1762476" cy="568401"/>
      </dsp:txXfrm>
    </dsp:sp>
    <dsp:sp modelId="{5356F264-B863-465C-9C82-16DDA8BCA59A}">
      <dsp:nvSpPr>
        <dsp:cNvPr id="0" name=""/>
        <dsp:cNvSpPr/>
      </dsp:nvSpPr>
      <dsp:spPr>
        <a:xfrm rot="240000">
          <a:off x="4963032" y="1410675"/>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 Winner !!!</a:t>
          </a:r>
        </a:p>
      </dsp:txBody>
      <dsp:txXfrm>
        <a:off x="4993781" y="1441424"/>
        <a:ext cx="1762476" cy="568401"/>
      </dsp:txXfrm>
    </dsp:sp>
    <dsp:sp modelId="{5A9B8182-58D2-4578-9D6D-4710F94D7FB0}">
      <dsp:nvSpPr>
        <dsp:cNvPr id="0" name=""/>
        <dsp:cNvSpPr/>
      </dsp:nvSpPr>
      <dsp:spPr>
        <a:xfrm rot="240000">
          <a:off x="2155062" y="3248619"/>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Hard to handle Deformity</a:t>
          </a:r>
        </a:p>
      </dsp:txBody>
      <dsp:txXfrm>
        <a:off x="2185811" y="3279368"/>
        <a:ext cx="1762476" cy="568401"/>
      </dsp:txXfrm>
    </dsp:sp>
    <dsp:sp modelId="{E3965FF1-95C2-4DB7-BA8F-91D709306911}">
      <dsp:nvSpPr>
        <dsp:cNvPr id="0" name=""/>
        <dsp:cNvSpPr/>
      </dsp:nvSpPr>
      <dsp:spPr>
        <a:xfrm rot="240000">
          <a:off x="2206116" y="2574706"/>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Hard to Execute</a:t>
          </a:r>
        </a:p>
      </dsp:txBody>
      <dsp:txXfrm>
        <a:off x="2236865" y="2605455"/>
        <a:ext cx="1762476" cy="568401"/>
      </dsp:txXfrm>
    </dsp:sp>
    <dsp:sp modelId="{5B306DDD-6CB0-4B5C-937B-E66825775A9F}">
      <dsp:nvSpPr>
        <dsp:cNvPr id="0" name=""/>
        <dsp:cNvSpPr/>
      </dsp:nvSpPr>
      <dsp:spPr>
        <a:xfrm rot="240000">
          <a:off x="2257170" y="1900793"/>
          <a:ext cx="1823974" cy="6298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Hard to Measure</a:t>
          </a:r>
        </a:p>
      </dsp:txBody>
      <dsp:txXfrm>
        <a:off x="2287919" y="1931542"/>
        <a:ext cx="1762476" cy="5684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0.68419</cdr:x>
      <cdr:y>0.51219</cdr:y>
    </cdr:from>
    <cdr:to>
      <cdr:x>0.97129</cdr:x>
      <cdr:y>0.53659</cdr:y>
    </cdr:to>
    <cdr:sp macro="" textlink="">
      <cdr:nvSpPr>
        <cdr:cNvPr id="2" name="TextBox 1"/>
        <cdr:cNvSpPr txBox="1"/>
      </cdr:nvSpPr>
      <cdr:spPr>
        <a:xfrm xmlns:a="http://schemas.openxmlformats.org/drawingml/2006/main">
          <a:off x="3631862" y="1600199"/>
          <a:ext cx="1524000" cy="76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0.66984</cdr:x>
      <cdr:y>0.4878</cdr:y>
    </cdr:from>
    <cdr:to>
      <cdr:x>0.98565</cdr:x>
      <cdr:y>0.56098</cdr:y>
    </cdr:to>
    <cdr:sp macro="" textlink="">
      <cdr:nvSpPr>
        <cdr:cNvPr id="4" name="TextBox 3"/>
        <cdr:cNvSpPr txBox="1"/>
      </cdr:nvSpPr>
      <cdr:spPr>
        <a:xfrm xmlns:a="http://schemas.openxmlformats.org/drawingml/2006/main">
          <a:off x="3555662" y="1523999"/>
          <a:ext cx="1676400" cy="2286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0.68419</cdr:x>
      <cdr:y>0.51219</cdr:y>
    </cdr:from>
    <cdr:to>
      <cdr:x>0.97129</cdr:x>
      <cdr:y>0.53659</cdr:y>
    </cdr:to>
    <cdr:sp macro="" textlink="">
      <cdr:nvSpPr>
        <cdr:cNvPr id="2" name="TextBox 1"/>
        <cdr:cNvSpPr txBox="1"/>
      </cdr:nvSpPr>
      <cdr:spPr>
        <a:xfrm xmlns:a="http://schemas.openxmlformats.org/drawingml/2006/main">
          <a:off x="3631862" y="1600199"/>
          <a:ext cx="1524000" cy="76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AFB8D-0C4C-BD48-B482-91A55E3AF9A6}" type="datetimeFigureOut">
              <a:rPr lang="en-US" smtClean="0"/>
              <a:t>5/6/19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9E2D6-6045-C54A-93B5-A42C385312DA}" type="slidenum">
              <a:rPr lang="en-US" smtClean="0"/>
              <a:t>‹#›</a:t>
            </a:fld>
            <a:endParaRPr lang="en-US"/>
          </a:p>
        </p:txBody>
      </p:sp>
    </p:spTree>
    <p:extLst>
      <p:ext uri="{BB962C8B-B14F-4D97-AF65-F5344CB8AC3E}">
        <p14:creationId xmlns:p14="http://schemas.microsoft.com/office/powerpoint/2010/main" val="364857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consultant and receive royalties on Conformis products.</a:t>
            </a:r>
          </a:p>
          <a:p>
            <a:r>
              <a:rPr lang="en-US" dirty="0"/>
              <a:t>We are going to take a Chronological look at how today’s TKA have evolved.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60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MFC &amp; MTP</a:t>
            </a:r>
            <a:r>
              <a:rPr lang="en-US" baseline="0" dirty="0"/>
              <a:t> are about 20-30% larger than the lateral side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00’s</a:t>
            </a:r>
          </a:p>
          <a:p>
            <a:r>
              <a:rPr lang="en-US" dirty="0"/>
              <a:t>The top artists of the 00’s were:</a:t>
            </a:r>
          </a:p>
          <a:p>
            <a:r>
              <a:rPr lang="en-US" dirty="0"/>
              <a:t>	#2 Usher gave us – Yeah!</a:t>
            </a:r>
          </a:p>
          <a:p>
            <a:r>
              <a:rPr lang="en-US" dirty="0"/>
              <a:t>	#4 Black Eye peas  - I </a:t>
            </a:r>
            <a:r>
              <a:rPr lang="en-US" dirty="0" err="1"/>
              <a:t>gotta</a:t>
            </a:r>
            <a:r>
              <a:rPr lang="en-US" dirty="0"/>
              <a:t> a feeling</a:t>
            </a:r>
          </a:p>
          <a:p>
            <a:r>
              <a:rPr lang="en-US" dirty="0"/>
              <a:t>	</a:t>
            </a:r>
          </a:p>
          <a:p>
            <a:r>
              <a:rPr lang="en-US" dirty="0"/>
              <a:t>The top grossing movies were:</a:t>
            </a:r>
          </a:p>
          <a:p>
            <a:r>
              <a:rPr lang="en-US" dirty="0"/>
              <a:t>	#1 – Avatar</a:t>
            </a:r>
          </a:p>
          <a:p>
            <a:r>
              <a:rPr lang="en-US" dirty="0"/>
              <a:t>	#4 – Pirates of the </a:t>
            </a:r>
            <a:r>
              <a:rPr lang="en-US" dirty="0" err="1"/>
              <a:t>Carribean</a:t>
            </a:r>
            <a:r>
              <a:rPr lang="en-US" dirty="0"/>
              <a:t> - </a:t>
            </a:r>
          </a:p>
          <a:p>
            <a:r>
              <a:rPr lang="en-US" dirty="0"/>
              <a:t>	</a:t>
            </a:r>
          </a:p>
          <a:p>
            <a:r>
              <a:rPr lang="en-US" dirty="0"/>
              <a:t>The new </a:t>
            </a:r>
            <a:r>
              <a:rPr lang="en-US" dirty="0" err="1"/>
              <a:t>millimium</a:t>
            </a:r>
            <a:r>
              <a:rPr lang="en-US" dirty="0"/>
              <a:t> gave us great athletes with their own unique flaws:</a:t>
            </a:r>
          </a:p>
          <a:p>
            <a:r>
              <a:rPr lang="en-US" dirty="0"/>
              <a:t>	Tiger,</a:t>
            </a:r>
          </a:p>
          <a:p>
            <a:r>
              <a:rPr lang="en-US" dirty="0"/>
              <a:t>	Lance Armstrong,</a:t>
            </a:r>
          </a:p>
          <a:p>
            <a:r>
              <a:rPr lang="en-US" dirty="0"/>
              <a:t>	</a:t>
            </a:r>
            <a:r>
              <a:rPr lang="en-US" dirty="0" err="1"/>
              <a:t>Mchael</a:t>
            </a:r>
            <a:r>
              <a:rPr lang="en-US" dirty="0"/>
              <a:t> Phelps</a:t>
            </a:r>
          </a:p>
          <a:p>
            <a:r>
              <a:rPr lang="en-US" dirty="0"/>
              <a:t>	</a:t>
            </a:r>
          </a:p>
          <a:p>
            <a:r>
              <a:rPr lang="en-US" dirty="0"/>
              <a:t>Kinematic Alignment – Otis Med</a:t>
            </a:r>
          </a:p>
          <a:p>
            <a:r>
              <a:rPr lang="en-US" dirty="0"/>
              <a:t>Otis Me</a:t>
            </a:r>
            <a:r>
              <a:rPr lang="en-US" baseline="0" dirty="0"/>
              <a:t>d was founded in 2005 </a:t>
            </a:r>
          </a:p>
          <a:p>
            <a:r>
              <a:rPr lang="en-US" dirty="0"/>
              <a:t>Sold to Stryker</a:t>
            </a:r>
            <a:r>
              <a:rPr lang="en-US" baseline="0" dirty="0"/>
              <a:t> in 2009 for $~103 million</a:t>
            </a:r>
          </a:p>
          <a:p>
            <a:r>
              <a:rPr lang="en-US" baseline="0" dirty="0"/>
              <a:t>FDA ordered them to stop and submit for clearance.</a:t>
            </a:r>
          </a:p>
          <a:p>
            <a:r>
              <a:rPr lang="en-US" baseline="0" dirty="0"/>
              <a:t>CEO sent out remaining PSI instruments. </a:t>
            </a:r>
          </a:p>
          <a:p>
            <a:r>
              <a:rPr lang="en-US" baseline="0" dirty="0"/>
              <a:t>Stryker shut it down in 2011</a:t>
            </a:r>
          </a:p>
          <a:p>
            <a:r>
              <a:rPr lang="en-US" baseline="0" dirty="0"/>
              <a:t>CEO went to jail for 2 years</a:t>
            </a:r>
          </a:p>
          <a:p>
            <a:r>
              <a:rPr lang="en-US" baseline="0" dirty="0"/>
              <a:t>Stryker fined $40 million by FDA and $40 million in civil suits.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7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Otis Me</a:t>
            </a:r>
            <a:r>
              <a:rPr lang="en-US" baseline="0" dirty="0"/>
              <a:t>d is the Orthopedic version of </a:t>
            </a:r>
            <a:r>
              <a:rPr lang="en-US" baseline="0" dirty="0" err="1"/>
              <a:t>Thernanos</a:t>
            </a:r>
            <a:endParaRPr lang="en-US" baseline="0" dirty="0"/>
          </a:p>
          <a:p>
            <a:r>
              <a:rPr lang="en-US" baseline="0" dirty="0"/>
              <a:t>It was 	founded in 2005 </a:t>
            </a:r>
          </a:p>
          <a:p>
            <a:r>
              <a:rPr lang="en-US" baseline="0" dirty="0"/>
              <a:t>	sold $27 mill in products in 3 years</a:t>
            </a:r>
          </a:p>
          <a:p>
            <a:r>
              <a:rPr lang="en-US" baseline="0" dirty="0"/>
              <a:t>	failed to obtain FDA clearance for the first 2 ½ years</a:t>
            </a:r>
          </a:p>
          <a:p>
            <a:r>
              <a:rPr lang="en-US" dirty="0"/>
              <a:t>	Sold to Stryker</a:t>
            </a:r>
            <a:r>
              <a:rPr lang="en-US" baseline="0" dirty="0"/>
              <a:t> in 2009 for $~103 million</a:t>
            </a:r>
          </a:p>
          <a:p>
            <a:r>
              <a:rPr lang="en-US" baseline="0" dirty="0"/>
              <a:t>	FDA ordered them to stop and submit for clearance.</a:t>
            </a:r>
          </a:p>
          <a:p>
            <a:r>
              <a:rPr lang="en-US" baseline="0" dirty="0"/>
              <a:t>	CEO sent out remaining PSI instruments. </a:t>
            </a:r>
          </a:p>
          <a:p>
            <a:r>
              <a:rPr lang="en-US" baseline="0" dirty="0"/>
              <a:t>	Stryker shut it down in 2011</a:t>
            </a:r>
          </a:p>
          <a:p>
            <a:r>
              <a:rPr lang="en-US" baseline="0" dirty="0"/>
              <a:t>	CEO, Charlie Chi, went to jail for 2 years</a:t>
            </a:r>
          </a:p>
          <a:p>
            <a:r>
              <a:rPr lang="en-US" baseline="0" dirty="0"/>
              <a:t>	Stryker fined $80 million ($40 million by FDA and $40 million in civil suits.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05B2-63C7-42A0-96E0-9E4D1DED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71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00’s</a:t>
            </a:r>
          </a:p>
          <a:p>
            <a:r>
              <a:rPr lang="en-US" dirty="0"/>
              <a:t>The top artists of the 00’s were:</a:t>
            </a:r>
          </a:p>
          <a:p>
            <a:r>
              <a:rPr lang="en-US" dirty="0"/>
              <a:t>	#2 Usher gave us – Yeah!</a:t>
            </a:r>
          </a:p>
          <a:p>
            <a:r>
              <a:rPr lang="en-US" dirty="0"/>
              <a:t>	#4 Black Eye peas  - I </a:t>
            </a:r>
            <a:r>
              <a:rPr lang="en-US" dirty="0" err="1"/>
              <a:t>gotta</a:t>
            </a:r>
            <a:r>
              <a:rPr lang="en-US" dirty="0"/>
              <a:t> a feeling</a:t>
            </a:r>
          </a:p>
          <a:p>
            <a:r>
              <a:rPr lang="en-US" dirty="0"/>
              <a:t>	</a:t>
            </a:r>
          </a:p>
          <a:p>
            <a:r>
              <a:rPr lang="en-US" dirty="0"/>
              <a:t>The top grossing movies were:</a:t>
            </a:r>
          </a:p>
          <a:p>
            <a:r>
              <a:rPr lang="en-US" dirty="0"/>
              <a:t>	#1 – Avatar</a:t>
            </a:r>
          </a:p>
          <a:p>
            <a:r>
              <a:rPr lang="en-US" dirty="0"/>
              <a:t>	#4 – Pirates of the </a:t>
            </a:r>
            <a:r>
              <a:rPr lang="en-US" dirty="0" err="1"/>
              <a:t>Carribean</a:t>
            </a:r>
            <a:r>
              <a:rPr lang="en-US" dirty="0"/>
              <a:t> - </a:t>
            </a:r>
          </a:p>
          <a:p>
            <a:r>
              <a:rPr lang="en-US" dirty="0"/>
              <a:t>	</a:t>
            </a:r>
          </a:p>
          <a:p>
            <a:r>
              <a:rPr lang="en-US" dirty="0"/>
              <a:t>The new </a:t>
            </a:r>
            <a:r>
              <a:rPr lang="en-US" dirty="0" err="1"/>
              <a:t>millimium</a:t>
            </a:r>
            <a:r>
              <a:rPr lang="en-US" dirty="0"/>
              <a:t> gave us great athletes with their own unique flaws:</a:t>
            </a:r>
          </a:p>
          <a:p>
            <a:r>
              <a:rPr lang="en-US" dirty="0"/>
              <a:t>	Tiger,</a:t>
            </a:r>
          </a:p>
          <a:p>
            <a:r>
              <a:rPr lang="en-US" dirty="0"/>
              <a:t>	Lance Armstrong,</a:t>
            </a:r>
          </a:p>
          <a:p>
            <a:r>
              <a:rPr lang="en-US" dirty="0"/>
              <a:t>	</a:t>
            </a:r>
            <a:r>
              <a:rPr lang="en-US" dirty="0" err="1"/>
              <a:t>Mchael</a:t>
            </a:r>
            <a:r>
              <a:rPr lang="en-US" dirty="0"/>
              <a:t> Phelps</a:t>
            </a:r>
          </a:p>
          <a:p>
            <a:r>
              <a:rPr lang="en-US" dirty="0"/>
              <a:t>	</a:t>
            </a:r>
          </a:p>
          <a:p>
            <a:r>
              <a:rPr lang="en-US" dirty="0"/>
              <a:t>Kinematic Alignment – Otis Med</a:t>
            </a:r>
          </a:p>
          <a:p>
            <a:r>
              <a:rPr lang="en-US" dirty="0"/>
              <a:t>Otis Me</a:t>
            </a:r>
            <a:r>
              <a:rPr lang="en-US" baseline="0" dirty="0"/>
              <a:t>d was founded in 2005 </a:t>
            </a:r>
          </a:p>
          <a:p>
            <a:r>
              <a:rPr lang="en-US" dirty="0"/>
              <a:t>Sold to Stryker</a:t>
            </a:r>
            <a:r>
              <a:rPr lang="en-US" baseline="0" dirty="0"/>
              <a:t> in 2009 for $~103 million</a:t>
            </a:r>
          </a:p>
          <a:p>
            <a:r>
              <a:rPr lang="en-US" baseline="0" dirty="0"/>
              <a:t>FDA ordered them to stop and submit for clearance.</a:t>
            </a:r>
          </a:p>
          <a:p>
            <a:r>
              <a:rPr lang="en-US" baseline="0" dirty="0"/>
              <a:t>CEO sent out remaining PSI instruments. </a:t>
            </a:r>
          </a:p>
          <a:p>
            <a:r>
              <a:rPr lang="en-US" baseline="0" dirty="0"/>
              <a:t>Stryker shut it down in 2011</a:t>
            </a:r>
          </a:p>
          <a:p>
            <a:r>
              <a:rPr lang="en-US" baseline="0" dirty="0"/>
              <a:t>CEO went to jail for 2 years</a:t>
            </a:r>
          </a:p>
          <a:p>
            <a:r>
              <a:rPr lang="en-US" baseline="0" dirty="0"/>
              <a:t>Stryker fined $40 million by FDA and $40 million in civil suits.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691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9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1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MFC is bigger and designed for load bearing and stability– distributing weight across the joint </a:t>
            </a:r>
          </a:p>
          <a:p>
            <a:r>
              <a:rPr lang="en-US" dirty="0"/>
              <a:t>LFC is smaller and designed for axial rotation, ROM and patellar mechanics.</a:t>
            </a:r>
          </a:p>
          <a:p>
            <a:r>
              <a:rPr lang="en-US" dirty="0"/>
              <a:t>Ignoring the </a:t>
            </a:r>
            <a:r>
              <a:rPr lang="en-US" dirty="0" err="1"/>
              <a:t>varus</a:t>
            </a:r>
            <a:r>
              <a:rPr lang="en-US" dirty="0"/>
              <a:t> joint line basically makes the LFC = the MFC  in size which decreases axial rotation and limits flexion.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174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32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40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70</a:t>
            </a:r>
            <a:r>
              <a:rPr lang="en-US" baseline="0" dirty="0"/>
              <a:t> of my patients drove over to Knoxville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71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97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64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out of 24 CR </a:t>
            </a:r>
            <a:r>
              <a:rPr lang="en-US" dirty="0" err="1"/>
              <a:t>itotal’s</a:t>
            </a:r>
            <a:r>
              <a:rPr lang="en-US" dirty="0"/>
              <a:t> had paradoxical motion (12.5%)</a:t>
            </a:r>
            <a:r>
              <a:rPr lang="en-US" baseline="0" dirty="0"/>
              <a:t> </a:t>
            </a:r>
            <a:r>
              <a:rPr lang="en-US" dirty="0"/>
              <a:t> compared to 5</a:t>
            </a:r>
            <a:r>
              <a:rPr lang="en-US" baseline="0" dirty="0"/>
              <a:t> out of 14 CR </a:t>
            </a:r>
            <a:r>
              <a:rPr lang="en-US" baseline="0" dirty="0" err="1"/>
              <a:t>NexGen</a:t>
            </a:r>
            <a:r>
              <a:rPr lang="en-US" baseline="0" dirty="0"/>
              <a:t> (36%)</a:t>
            </a:r>
          </a:p>
          <a:p>
            <a:r>
              <a:rPr lang="en-US" baseline="0" dirty="0"/>
              <a:t>No PS </a:t>
            </a:r>
            <a:r>
              <a:rPr lang="en-US" baseline="0" dirty="0" err="1"/>
              <a:t>Itotal</a:t>
            </a:r>
            <a:r>
              <a:rPr lang="en-US" baseline="0" dirty="0"/>
              <a:t> had paradoxical motion and 2 out of 18 PS </a:t>
            </a:r>
            <a:r>
              <a:rPr lang="en-US" baseline="0" dirty="0" err="1"/>
              <a:t>Nexgen</a:t>
            </a:r>
            <a:r>
              <a:rPr lang="en-US" baseline="0" dirty="0"/>
              <a:t> had paradoxical Motion.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95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661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619F3-0B97-408D-B6C8-F5FF86831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0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Kneees</a:t>
            </a:r>
            <a:r>
              <a:rPr lang="en-US" dirty="0"/>
              <a:t> that have paradoxical</a:t>
            </a:r>
            <a:r>
              <a:rPr lang="en-US" baseline="0" dirty="0"/>
              <a:t> motion have 8-9 degrees of less weight bearing flexion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48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Large difference in weight bearing</a:t>
            </a:r>
            <a:r>
              <a:rPr lang="en-US" baseline="0" dirty="0"/>
              <a:t> vs. non-weight bearing flexion, especially with OTS implants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D063-13B3-4400-AF76-62BE07C6A8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24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75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1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are going to go back in time and start our journey in the 70’s</a:t>
            </a:r>
          </a:p>
          <a:p>
            <a:r>
              <a:rPr lang="en-US" dirty="0"/>
              <a:t>The top band was the Bee Gees with 3 of the top 20 songs – </a:t>
            </a:r>
          </a:p>
          <a:p>
            <a:r>
              <a:rPr lang="en-US" dirty="0"/>
              <a:t>	How Deep is your Love</a:t>
            </a:r>
          </a:p>
          <a:p>
            <a:r>
              <a:rPr lang="en-US" dirty="0"/>
              <a:t>	Night Fever</a:t>
            </a:r>
          </a:p>
          <a:p>
            <a:r>
              <a:rPr lang="en-US" dirty="0"/>
              <a:t>	Staying Alive</a:t>
            </a:r>
          </a:p>
          <a:p>
            <a:r>
              <a:rPr lang="en-US" dirty="0"/>
              <a:t>The top grossing movies were</a:t>
            </a:r>
          </a:p>
          <a:p>
            <a:r>
              <a:rPr lang="en-US" dirty="0"/>
              <a:t>	#1 Star Wars – ‘77</a:t>
            </a:r>
          </a:p>
          <a:p>
            <a:r>
              <a:rPr lang="en-US" dirty="0"/>
              <a:t>	#2 Jaws- ’75</a:t>
            </a:r>
          </a:p>
          <a:p>
            <a:r>
              <a:rPr lang="en-US" dirty="0"/>
              <a:t>The best athletes were</a:t>
            </a:r>
          </a:p>
          <a:p>
            <a:r>
              <a:rPr lang="en-US" dirty="0"/>
              <a:t>	Jack Nicholas - </a:t>
            </a:r>
          </a:p>
          <a:p>
            <a:r>
              <a:rPr lang="en-US" dirty="0"/>
              <a:t>	</a:t>
            </a:r>
            <a:r>
              <a:rPr lang="en-US" dirty="0" err="1"/>
              <a:t>Muhhham</a:t>
            </a:r>
            <a:r>
              <a:rPr lang="en-US" dirty="0"/>
              <a:t> Ali - </a:t>
            </a:r>
          </a:p>
          <a:p>
            <a:r>
              <a:rPr lang="en-US" dirty="0"/>
              <a:t>	Reggie Jackson – “Mr. October” – won 5 world series</a:t>
            </a:r>
          </a:p>
          <a:p>
            <a:endParaRPr lang="en-US" dirty="0"/>
          </a:p>
          <a:p>
            <a:r>
              <a:rPr lang="en-US" dirty="0"/>
              <a:t>The 70’s were the wild </a:t>
            </a:r>
            <a:r>
              <a:rPr lang="en-US" dirty="0" err="1"/>
              <a:t>wild</a:t>
            </a:r>
            <a:r>
              <a:rPr lang="en-US" dirty="0"/>
              <a:t> west from knee replacements.  The term “Condylar Total knee” was used to describe the evolution from the IM fixated, hinged knee replacements on the 50’s and 60’s to the one-piece resurfacing femoral and tibial components that we know today.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1963, “high-density” polyethylene plastic was approved as a bearing surface</a:t>
            </a:r>
          </a:p>
          <a:p>
            <a:r>
              <a:rPr lang="en-US" sz="1200" b="0" i="0" kern="1200" dirty="0">
                <a:solidFill>
                  <a:schemeClr val="tx1"/>
                </a:solidFill>
                <a:effectLst/>
                <a:latin typeface="+mn-lt"/>
                <a:ea typeface="+mn-ea"/>
                <a:cs typeface="+mn-cs"/>
              </a:rPr>
              <a:t>March 1970, the first condylar knee was implanted by Freeman at the London Hospital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1971, FDA's approval of </a:t>
            </a:r>
            <a:r>
              <a:rPr lang="en-US" sz="1200" b="0" i="0" kern="1200" dirty="0" err="1">
                <a:solidFill>
                  <a:schemeClr val="tx1"/>
                </a:solidFill>
                <a:effectLst/>
                <a:latin typeface="+mn-lt"/>
                <a:ea typeface="+mn-ea"/>
                <a:cs typeface="+mn-cs"/>
              </a:rPr>
              <a:t>methylmethacrylate</a:t>
            </a:r>
            <a:r>
              <a:rPr lang="en-US" sz="1200" b="0" i="0" kern="1200" dirty="0">
                <a:solidFill>
                  <a:schemeClr val="tx1"/>
                </a:solidFill>
                <a:effectLst/>
                <a:latin typeface="+mn-lt"/>
                <a:ea typeface="+mn-ea"/>
                <a:cs typeface="+mn-cs"/>
              </a:rPr>
              <a:t> for general use in the United States.</a:t>
            </a:r>
          </a:p>
          <a:p>
            <a:r>
              <a:rPr lang="en-US" sz="1200" b="0" i="0" kern="1200" dirty="0">
                <a:solidFill>
                  <a:schemeClr val="tx1"/>
                </a:solidFill>
                <a:effectLst/>
                <a:latin typeface="+mn-lt"/>
                <a:ea typeface="+mn-ea"/>
                <a:cs typeface="+mn-cs"/>
              </a:rPr>
              <a:t>In 1973, a femoral flange covering the excursion of the patella was added;</a:t>
            </a:r>
          </a:p>
          <a:p>
            <a:r>
              <a:rPr lang="en-US" sz="1200" b="0" i="0" kern="1200" dirty="0">
                <a:solidFill>
                  <a:schemeClr val="tx1"/>
                </a:solidFill>
                <a:effectLst/>
                <a:latin typeface="+mn-lt"/>
                <a:ea typeface="+mn-ea"/>
                <a:cs typeface="+mn-cs"/>
              </a:rPr>
              <a:t>In 1974, 3 knees were implanted with a polyethylene patellar button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70’s , we begin to see the formation of 2 camps: Classical (or Functional) alignment vs. Anatomic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i="0" kern="1200" dirty="0">
                <a:solidFill>
                  <a:schemeClr val="tx1"/>
                </a:solidFill>
                <a:effectLst/>
                <a:latin typeface="+mn-lt"/>
                <a:ea typeface="+mn-ea"/>
                <a:cs typeface="+mn-cs"/>
              </a:rPr>
              <a:t>Anatomical approach </a:t>
            </a:r>
            <a:r>
              <a:rPr lang="en-US" sz="1200" b="0" i="0" kern="1200" dirty="0">
                <a:solidFill>
                  <a:schemeClr val="tx1"/>
                </a:solidFill>
                <a:effectLst/>
                <a:latin typeface="+mn-lt"/>
                <a:ea typeface="+mn-ea"/>
                <a:cs typeface="+mn-cs"/>
              </a:rPr>
              <a:t>involved implants that preserved most or all of the soft tissue constraints and attempted to design fixed implant surfaces that avoided conflict with these constraints. </a:t>
            </a:r>
            <a:r>
              <a:rPr lang="en-US" sz="1200" b="1" i="0" kern="1200" dirty="0">
                <a:solidFill>
                  <a:schemeClr val="tx1"/>
                </a:solidFill>
                <a:effectLst/>
                <a:latin typeface="+mn-lt"/>
                <a:ea typeface="+mn-ea"/>
                <a:cs typeface="+mn-cs"/>
              </a:rPr>
              <a:t>CR, Measured Resection &amp; restore </a:t>
            </a:r>
            <a:r>
              <a:rPr lang="en-US" sz="1200" b="1" i="0" kern="1200" dirty="0" err="1">
                <a:solidFill>
                  <a:schemeClr val="tx1"/>
                </a:solidFill>
                <a:effectLst/>
                <a:latin typeface="+mn-lt"/>
                <a:ea typeface="+mn-ea"/>
                <a:cs typeface="+mn-cs"/>
              </a:rPr>
              <a:t>varus</a:t>
            </a:r>
            <a:r>
              <a:rPr lang="en-US" sz="1200" b="1" i="0" kern="1200" dirty="0">
                <a:solidFill>
                  <a:schemeClr val="tx1"/>
                </a:solidFill>
                <a:effectLst/>
                <a:latin typeface="+mn-lt"/>
                <a:ea typeface="+mn-ea"/>
                <a:cs typeface="+mn-cs"/>
              </a:rPr>
              <a:t> joint line</a:t>
            </a:r>
            <a:r>
              <a:rPr lang="en-US" sz="1200" b="0" i="0" kern="1200" dirty="0">
                <a:solidFill>
                  <a:schemeClr val="tx1"/>
                </a:solidFill>
                <a:effectLst/>
                <a:latin typeface="+mn-lt"/>
                <a:ea typeface="+mn-ea"/>
                <a:cs typeface="+mn-cs"/>
              </a:rPr>
              <a: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Functional approach </a:t>
            </a:r>
            <a:r>
              <a:rPr lang="en-US" sz="1200" b="0" i="0" kern="1200" dirty="0">
                <a:solidFill>
                  <a:schemeClr val="tx1"/>
                </a:solidFill>
                <a:effectLst/>
                <a:latin typeface="+mn-lt"/>
                <a:ea typeface="+mn-ea"/>
                <a:cs typeface="+mn-cs"/>
              </a:rPr>
              <a:t>involved attempts either to simplify knee mechanics by resecting the cruciate ligaments or to design movable joint surfaces to avoid conflict with the kinematics dictated by soft tissues. The functional approach permitted non-anatomical joint surface geometries intended to maximize surface area and reduce polyethylene stress. </a:t>
            </a:r>
            <a:r>
              <a:rPr lang="en-US" sz="1200" b="1" i="0" kern="1200" dirty="0">
                <a:solidFill>
                  <a:schemeClr val="tx1"/>
                </a:solidFill>
                <a:effectLst/>
                <a:latin typeface="+mn-lt"/>
                <a:ea typeface="+mn-ea"/>
                <a:cs typeface="+mn-cs"/>
              </a:rPr>
              <a:t>PS, Gap Balancing, &amp; ignore </a:t>
            </a:r>
            <a:r>
              <a:rPr lang="en-US" sz="1200" b="1" i="0" kern="1200" dirty="0" err="1">
                <a:solidFill>
                  <a:schemeClr val="tx1"/>
                </a:solidFill>
                <a:effectLst/>
                <a:latin typeface="+mn-lt"/>
                <a:ea typeface="+mn-ea"/>
                <a:cs typeface="+mn-cs"/>
              </a:rPr>
              <a:t>varus</a:t>
            </a:r>
            <a:r>
              <a:rPr lang="en-US" sz="1200" b="1" i="0" kern="1200" dirty="0">
                <a:solidFill>
                  <a:schemeClr val="tx1"/>
                </a:solidFill>
                <a:effectLst/>
                <a:latin typeface="+mn-lt"/>
                <a:ea typeface="+mn-ea"/>
                <a:cs typeface="+mn-cs"/>
              </a:rPr>
              <a:t> joint line</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4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05B2-63C7-42A0-96E0-9E4D1DED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5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05B2-63C7-42A0-96E0-9E4D1DED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5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80’s</a:t>
            </a:r>
          </a:p>
          <a:p>
            <a:r>
              <a:rPr lang="en-US" dirty="0"/>
              <a:t>The top artists of the 80’s were:</a:t>
            </a:r>
          </a:p>
          <a:p>
            <a:r>
              <a:rPr lang="en-US" dirty="0"/>
              <a:t>	Michael Jackson had  	9 #1 hits</a:t>
            </a:r>
          </a:p>
          <a:p>
            <a:r>
              <a:rPr lang="en-US" dirty="0"/>
              <a:t>	Madonna had 		7 #1 hits</a:t>
            </a:r>
          </a:p>
          <a:p>
            <a:r>
              <a:rPr lang="en-US" dirty="0"/>
              <a:t>	Whitney Houston had 	7 #1 hits</a:t>
            </a:r>
          </a:p>
          <a:p>
            <a:r>
              <a:rPr lang="en-US" dirty="0"/>
              <a:t>The top grossing movies were</a:t>
            </a:r>
          </a:p>
          <a:p>
            <a:r>
              <a:rPr lang="en-US" dirty="0"/>
              <a:t>	#1 – E.T. ‘82</a:t>
            </a:r>
          </a:p>
          <a:p>
            <a:r>
              <a:rPr lang="en-US" dirty="0"/>
              <a:t>	#5 Raiders of the Lost Ark ’81</a:t>
            </a:r>
          </a:p>
          <a:p>
            <a:r>
              <a:rPr lang="en-US" dirty="0"/>
              <a:t>	#8 Back to the Future ‘85</a:t>
            </a:r>
          </a:p>
          <a:p>
            <a:r>
              <a:rPr lang="en-US" dirty="0"/>
              <a:t>	</a:t>
            </a:r>
          </a:p>
          <a:p>
            <a:r>
              <a:rPr lang="en-US" dirty="0"/>
              <a:t>The best athletes were</a:t>
            </a:r>
          </a:p>
          <a:p>
            <a:r>
              <a:rPr lang="en-US" dirty="0"/>
              <a:t>	Joe Montana</a:t>
            </a:r>
          </a:p>
          <a:p>
            <a:r>
              <a:rPr lang="en-US" dirty="0"/>
              <a:t>	Magic Johnson</a:t>
            </a:r>
          </a:p>
          <a:p>
            <a:r>
              <a:rPr lang="en-US" dirty="0"/>
              <a:t>	Wayne </a:t>
            </a:r>
            <a:r>
              <a:rPr lang="en-US" dirty="0" err="1"/>
              <a:t>Gretasky</a:t>
            </a:r>
            <a:endParaRPr lang="en-US" dirty="0"/>
          </a:p>
          <a:p>
            <a:r>
              <a:rPr lang="en-US" dirty="0"/>
              <a:t>	</a:t>
            </a:r>
          </a:p>
          <a:p>
            <a:r>
              <a:rPr lang="en-US" dirty="0"/>
              <a:t>The Anatomical approach became Measured Resection (Hungerford) and predominately CR knees – PCA implants</a:t>
            </a:r>
          </a:p>
          <a:p>
            <a:endParaRPr lang="en-US" dirty="0"/>
          </a:p>
          <a:p>
            <a:r>
              <a:rPr lang="en-US" dirty="0"/>
              <a:t>The functional approach (or classical alignment) became Gap Balancing (Install) and predominately PS knees – IB 1&amp;2 =&gt; Zimmer’s NexGen, TC =&gt; </a:t>
            </a:r>
            <a:r>
              <a:rPr lang="en-US" dirty="0" err="1"/>
              <a:t>Depuy’s</a:t>
            </a:r>
            <a:r>
              <a:rPr lang="en-US" dirty="0"/>
              <a:t> PFC, LCS</a:t>
            </a:r>
          </a:p>
          <a:p>
            <a:r>
              <a:rPr lang="en-US" dirty="0"/>
              <a:t>	</a:t>
            </a:r>
          </a:p>
          <a:p>
            <a:r>
              <a:rPr lang="en-US" dirty="0"/>
              <a:t>.T.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04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05B2-63C7-42A0-96E0-9E4D1DED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515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90’s</a:t>
            </a:r>
          </a:p>
          <a:p>
            <a:r>
              <a:rPr lang="en-US" dirty="0"/>
              <a:t>The top artists of the 90’s were:</a:t>
            </a:r>
          </a:p>
          <a:p>
            <a:r>
              <a:rPr lang="en-US" dirty="0"/>
              <a:t>	Nirvana – smells like teen spirit</a:t>
            </a:r>
          </a:p>
          <a:p>
            <a:r>
              <a:rPr lang="en-US" dirty="0"/>
              <a:t>	R.E.M.</a:t>
            </a:r>
          </a:p>
          <a:p>
            <a:r>
              <a:rPr lang="en-US" dirty="0"/>
              <a:t>	</a:t>
            </a:r>
          </a:p>
          <a:p>
            <a:r>
              <a:rPr lang="en-US" dirty="0"/>
              <a:t>The top grossing movies were:</a:t>
            </a:r>
          </a:p>
          <a:p>
            <a:r>
              <a:rPr lang="en-US" dirty="0"/>
              <a:t>	#1 Titanic</a:t>
            </a:r>
          </a:p>
          <a:p>
            <a:r>
              <a:rPr lang="en-US" dirty="0"/>
              <a:t>	#3 Jurassic Park</a:t>
            </a:r>
          </a:p>
          <a:p>
            <a:endParaRPr lang="en-US" dirty="0"/>
          </a:p>
          <a:p>
            <a:r>
              <a:rPr lang="en-US" dirty="0"/>
              <a:t>The best athletes were</a:t>
            </a:r>
          </a:p>
          <a:p>
            <a:r>
              <a:rPr lang="en-US" dirty="0"/>
              <a:t>	Michael Jordan</a:t>
            </a:r>
          </a:p>
          <a:p>
            <a:r>
              <a:rPr lang="en-US" dirty="0"/>
              <a:t>	Andre Agassi</a:t>
            </a:r>
          </a:p>
          <a:p>
            <a:r>
              <a:rPr lang="en-US" dirty="0"/>
              <a:t>	Barry Saunders</a:t>
            </a:r>
          </a:p>
          <a:p>
            <a:r>
              <a:rPr lang="en-US" dirty="0"/>
              <a:t>	</a:t>
            </a:r>
          </a:p>
          <a:p>
            <a:r>
              <a:rPr lang="en-US" dirty="0"/>
              <a:t>90’s – Cemented and </a:t>
            </a:r>
            <a:r>
              <a:rPr lang="en-US" dirty="0" err="1"/>
              <a:t>Cementless</a:t>
            </a:r>
            <a:r>
              <a:rPr lang="en-US" dirty="0"/>
              <a:t> fixation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0B037-86F5-4049-97FD-6083BC4ECC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1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FAF6-DEA8-4E50-9102-E2D95A526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8D1F6-F20D-4B5E-B5BE-9FE43F85C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6F36A-5735-4440-A9EF-807D9479EC16}"/>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F42BE46B-7A2E-402A-AB4D-ED8F3539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6D480-959F-41B1-A59F-EB865DE10C50}"/>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15293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E6CC-C250-4F8D-A813-585B41D50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6EC43C-B12A-4E39-BAE9-EF8EDBFAC2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FCE8C-CD8D-4686-9C24-D122281FD20E}"/>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9BEA9D46-42C7-4D90-8968-4F913F4BB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FC9C6-6C97-4E65-8E94-867A57152C35}"/>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31554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D22E-254F-4DAF-BB3D-528D0D280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CD34C5-A371-4B4C-9F21-3ED8B779FA0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58C64-92E5-4F87-B06C-C0D174AE0531}"/>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A25427DF-1C59-4E9A-888C-104775352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8F3D3-1619-45A4-8772-2DBAA5AB5085}"/>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48616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279401" y="1136402"/>
            <a:ext cx="11713633" cy="4797963"/>
          </a:xfrm>
          <a:prstGeom prst="rect">
            <a:avLst/>
          </a:prstGeo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Text Placeholder 16"/>
          <p:cNvSpPr>
            <a:spLocks noGrp="1"/>
          </p:cNvSpPr>
          <p:nvPr>
            <p:ph type="body" sz="quarter" idx="13"/>
          </p:nvPr>
        </p:nvSpPr>
        <p:spPr>
          <a:xfrm>
            <a:off x="279400" y="204526"/>
            <a:ext cx="9728784" cy="776440"/>
          </a:xfrm>
          <a:prstGeom prst="rect">
            <a:avLst/>
          </a:prstGeom>
        </p:spPr>
        <p:txBody>
          <a:bodyPr vert="horz" anchor="ctr"/>
          <a:lstStyle>
            <a:lvl1pPr algn="l">
              <a:defRPr sz="2800"/>
            </a:lvl1pPr>
          </a:lstStyle>
          <a:p>
            <a:pPr lvl="0"/>
            <a:r>
              <a:rPr lang="en-US"/>
              <a:t>Click to edit Master text styles</a:t>
            </a:r>
          </a:p>
        </p:txBody>
      </p:sp>
    </p:spTree>
    <p:extLst>
      <p:ext uri="{BB962C8B-B14F-4D97-AF65-F5344CB8AC3E}">
        <p14:creationId xmlns:p14="http://schemas.microsoft.com/office/powerpoint/2010/main" val="29163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A8CA4-81F1-1343-82AA-31B784E2454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609600" y="3581400"/>
            <a:ext cx="8636000" cy="1143000"/>
          </a:xfrm>
        </p:spPr>
        <p:txBody>
          <a:bodyPr anchor="b">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09600" y="4800600"/>
            <a:ext cx="8636000" cy="533400"/>
          </a:xfrm>
        </p:spPr>
        <p:txBody>
          <a:bodyPr>
            <a:normAutofit/>
          </a:bodyPr>
          <a:lstStyle>
            <a:lvl1pPr marL="0" indent="0" algn="l">
              <a:buNone/>
              <a:defRPr sz="2800">
                <a:solidFill>
                  <a:srgbClr val="D487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13">
            <a:extLst>
              <a:ext uri="{FF2B5EF4-FFF2-40B4-BE49-F238E27FC236}">
                <a16:creationId xmlns:a16="http://schemas.microsoft.com/office/drawing/2014/main" id="{ECBACDCF-8422-0647-BBDA-2BE574B3C25D}"/>
              </a:ext>
            </a:extLst>
          </p:cNvPr>
          <p:cNvSpPr>
            <a:spLocks noGrp="1"/>
          </p:cNvSpPr>
          <p:nvPr>
            <p:ph type="dt" sz="half" idx="10"/>
          </p:nvPr>
        </p:nvSpPr>
        <p:spPr/>
        <p:txBody>
          <a:bodyPr/>
          <a:lstStyle>
            <a:lvl1pPr>
              <a:defRPr/>
            </a:lvl1pPr>
          </a:lstStyle>
          <a:p>
            <a:pPr>
              <a:defRPr/>
            </a:pPr>
            <a:r>
              <a:rPr lang="en-US" altLang="en-US"/>
              <a:t>COMPANY CONFIDENTIAL</a:t>
            </a:r>
          </a:p>
        </p:txBody>
      </p:sp>
      <p:sp>
        <p:nvSpPr>
          <p:cNvPr id="6" name="Slide Number Placeholder 14">
            <a:extLst>
              <a:ext uri="{FF2B5EF4-FFF2-40B4-BE49-F238E27FC236}">
                <a16:creationId xmlns:a16="http://schemas.microsoft.com/office/drawing/2014/main" id="{AFB63E56-9590-C543-BE4D-BAF5A1A5B606}"/>
              </a:ext>
            </a:extLst>
          </p:cNvPr>
          <p:cNvSpPr>
            <a:spLocks noGrp="1"/>
          </p:cNvSpPr>
          <p:nvPr>
            <p:ph type="sldNum" sz="quarter" idx="11"/>
          </p:nvPr>
        </p:nvSpPr>
        <p:spPr/>
        <p:txBody>
          <a:bodyPr/>
          <a:lstStyle>
            <a:lvl1pPr>
              <a:defRPr/>
            </a:lvl1pPr>
          </a:lstStyle>
          <a:p>
            <a:pPr>
              <a:defRPr/>
            </a:pPr>
            <a:fld id="{98EE0688-EE36-D44F-B72F-49ABFEDABC44}" type="slidenum">
              <a:rPr lang="en-US" altLang="en-US"/>
              <a:pPr>
                <a:defRPr/>
              </a:pPr>
              <a:t>‹#›</a:t>
            </a:fld>
            <a:endParaRPr lang="en-US" altLang="en-US"/>
          </a:p>
        </p:txBody>
      </p:sp>
      <p:sp>
        <p:nvSpPr>
          <p:cNvPr id="7" name="Footer Placeholder 15">
            <a:extLst>
              <a:ext uri="{FF2B5EF4-FFF2-40B4-BE49-F238E27FC236}">
                <a16:creationId xmlns:a16="http://schemas.microsoft.com/office/drawing/2014/main" id="{DBBB911D-A0EE-9940-95E7-6653E0A0F135}"/>
              </a:ext>
            </a:extLst>
          </p:cNvPr>
          <p:cNvSpPr>
            <a:spLocks noGrp="1"/>
          </p:cNvSpPr>
          <p:nvPr>
            <p:ph type="ftr" sz="quarter" idx="12"/>
          </p:nvPr>
        </p:nvSpPr>
        <p:spPr/>
        <p:txBody>
          <a:bodyPr/>
          <a:lstStyle>
            <a:lvl1pPr>
              <a:defRPr/>
            </a:lvl1pPr>
          </a:lstStyle>
          <a:p>
            <a:pPr>
              <a:defRPr/>
            </a:pPr>
            <a:r>
              <a:rPr lang="en-US" altLang="en-US"/>
              <a:t>© COPYRIGHT 2010-2011 ConforMIS, Inc.</a:t>
            </a:r>
          </a:p>
        </p:txBody>
      </p:sp>
    </p:spTree>
    <p:extLst>
      <p:ext uri="{BB962C8B-B14F-4D97-AF65-F5344CB8AC3E}">
        <p14:creationId xmlns:p14="http://schemas.microsoft.com/office/powerpoint/2010/main" val="702722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0BE5A021-4C3B-C048-97AA-7EB0CCC98CCC}"/>
              </a:ext>
            </a:extLst>
          </p:cNvPr>
          <p:cNvGrpSpPr>
            <a:grpSpLocks/>
          </p:cNvGrpSpPr>
          <p:nvPr userDrawn="1"/>
        </p:nvGrpSpPr>
        <p:grpSpPr bwMode="auto">
          <a:xfrm>
            <a:off x="-6350" y="-4763"/>
            <a:ext cx="12206288" cy="6869113"/>
            <a:chOff x="-4763" y="-4763"/>
            <a:chExt cx="9155113" cy="6869113"/>
          </a:xfrm>
        </p:grpSpPr>
        <p:pic>
          <p:nvPicPr>
            <p:cNvPr id="5" name="Picture 2" descr="C:\Documents and Settings\Benjamin.Beckley\Desktop\Picture2.png">
              <a:extLst>
                <a:ext uri="{FF2B5EF4-FFF2-40B4-BE49-F238E27FC236}">
                  <a16:creationId xmlns:a16="http://schemas.microsoft.com/office/drawing/2014/main" id="{1627255E-7CD6-E644-8C5F-208A6E2FC6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41ED955-36DB-AD41-8420-DC4913F95E3A}"/>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7" name="Picture 3" descr="\\vm-conffs1\users\Benjamin.Beckley\1.ADMIN\BRANDING\Conformis Logo\Logo\Black_Orange.gif">
            <a:extLst>
              <a:ext uri="{FF2B5EF4-FFF2-40B4-BE49-F238E27FC236}">
                <a16:creationId xmlns:a16="http://schemas.microsoft.com/office/drawing/2014/main" id="{DE76F0D3-8D9F-9E45-A398-3848D8349D2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34600" y="228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9347200" cy="792162"/>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04800" y="1295400"/>
            <a:ext cx="11582400" cy="5105400"/>
          </a:xfrm>
        </p:spPr>
        <p:txBody>
          <a:bodyPr/>
          <a:lstStyle>
            <a:lvl1pPr>
              <a:defRPr sz="2400"/>
            </a:lvl1pPr>
            <a:lvl2pPr>
              <a:buFont typeface="Arial" pitchFamily="34" charset="0"/>
              <a:buChar char="•"/>
              <a:defRPr/>
            </a:lvl2pPr>
            <a:lvl3pPr>
              <a:buClr>
                <a:srgbClr val="899FB4"/>
              </a:buClr>
              <a:defRPr/>
            </a:lvl3pPr>
            <a:lvl5pPr>
              <a:buClr>
                <a:srgbClr val="899FB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15">
            <a:extLst>
              <a:ext uri="{FF2B5EF4-FFF2-40B4-BE49-F238E27FC236}">
                <a16:creationId xmlns:a16="http://schemas.microsoft.com/office/drawing/2014/main" id="{0C560D14-1B07-6A4E-A415-C4158681D5D9}"/>
              </a:ext>
            </a:extLst>
          </p:cNvPr>
          <p:cNvSpPr>
            <a:spLocks noGrp="1"/>
          </p:cNvSpPr>
          <p:nvPr>
            <p:ph type="dt" sz="half" idx="10"/>
          </p:nvPr>
        </p:nvSpPr>
        <p:spPr/>
        <p:txBody>
          <a:bodyPr/>
          <a:lstStyle>
            <a:lvl1pPr>
              <a:defRPr/>
            </a:lvl1pPr>
          </a:lstStyle>
          <a:p>
            <a:pPr>
              <a:defRPr/>
            </a:pPr>
            <a:r>
              <a:rPr lang="en-US" altLang="en-US"/>
              <a:t>COMPANY CONFIDENTIAL</a:t>
            </a:r>
          </a:p>
        </p:txBody>
      </p:sp>
      <p:sp>
        <p:nvSpPr>
          <p:cNvPr id="9" name="Slide Number Placeholder 16">
            <a:extLst>
              <a:ext uri="{FF2B5EF4-FFF2-40B4-BE49-F238E27FC236}">
                <a16:creationId xmlns:a16="http://schemas.microsoft.com/office/drawing/2014/main" id="{6D91B6E9-1AF2-3846-BA6C-ACCE5155A88C}"/>
              </a:ext>
            </a:extLst>
          </p:cNvPr>
          <p:cNvSpPr>
            <a:spLocks noGrp="1"/>
          </p:cNvSpPr>
          <p:nvPr>
            <p:ph type="sldNum" sz="quarter" idx="11"/>
          </p:nvPr>
        </p:nvSpPr>
        <p:spPr/>
        <p:txBody>
          <a:bodyPr/>
          <a:lstStyle>
            <a:lvl1pPr>
              <a:defRPr/>
            </a:lvl1pPr>
          </a:lstStyle>
          <a:p>
            <a:pPr>
              <a:defRPr/>
            </a:pPr>
            <a:fld id="{17AAC610-7D28-BC40-9BD5-21C8A65D1A29}" type="slidenum">
              <a:rPr lang="en-US" altLang="en-US"/>
              <a:pPr>
                <a:defRPr/>
              </a:pPr>
              <a:t>‹#›</a:t>
            </a:fld>
            <a:endParaRPr lang="en-US" altLang="en-US"/>
          </a:p>
        </p:txBody>
      </p:sp>
      <p:sp>
        <p:nvSpPr>
          <p:cNvPr id="10" name="Footer Placeholder 17">
            <a:extLst>
              <a:ext uri="{FF2B5EF4-FFF2-40B4-BE49-F238E27FC236}">
                <a16:creationId xmlns:a16="http://schemas.microsoft.com/office/drawing/2014/main" id="{898FF021-C320-B141-AB29-6CB368EC0958}"/>
              </a:ext>
            </a:extLst>
          </p:cNvPr>
          <p:cNvSpPr>
            <a:spLocks noGrp="1"/>
          </p:cNvSpPr>
          <p:nvPr>
            <p:ph type="ftr" sz="quarter" idx="12"/>
          </p:nvPr>
        </p:nvSpPr>
        <p:spPr/>
        <p:txBody>
          <a:bodyPr/>
          <a:lstStyle>
            <a:lvl1pPr>
              <a:defRPr/>
            </a:lvl1pPr>
          </a:lstStyle>
          <a:p>
            <a:pPr>
              <a:defRPr/>
            </a:pPr>
            <a:r>
              <a:rPr lang="en-US" altLang="en-US"/>
              <a:t>© COPYRIGHT 2010-2011 ConforMIS, Inc.</a:t>
            </a:r>
          </a:p>
        </p:txBody>
      </p:sp>
    </p:spTree>
    <p:extLst>
      <p:ext uri="{BB962C8B-B14F-4D97-AF65-F5344CB8AC3E}">
        <p14:creationId xmlns:p14="http://schemas.microsoft.com/office/powerpoint/2010/main" val="281104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3937E717-C169-EB46-B76F-7544D0DD644D}"/>
              </a:ext>
            </a:extLst>
          </p:cNvPr>
          <p:cNvGrpSpPr>
            <a:grpSpLocks/>
          </p:cNvGrpSpPr>
          <p:nvPr userDrawn="1"/>
        </p:nvGrpSpPr>
        <p:grpSpPr bwMode="auto">
          <a:xfrm>
            <a:off x="-6350" y="-4763"/>
            <a:ext cx="12206288" cy="6869113"/>
            <a:chOff x="-4763" y="-4763"/>
            <a:chExt cx="9155113" cy="6869113"/>
          </a:xfrm>
        </p:grpSpPr>
        <p:pic>
          <p:nvPicPr>
            <p:cNvPr id="6" name="Picture 2" descr="C:\Documents and Settings\Benjamin.Beckley\Desktop\Picture2.png">
              <a:extLst>
                <a:ext uri="{FF2B5EF4-FFF2-40B4-BE49-F238E27FC236}">
                  <a16:creationId xmlns:a16="http://schemas.microsoft.com/office/drawing/2014/main" id="{C6F7EE51-57AB-AC4F-A4EA-CB5FA92B6C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2339615-8404-7643-9C76-F68C76A6C538}"/>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8" name="Picture 3" descr="\\vm-conffs1\users\Benjamin.Beckley\1.ADMIN\BRANDING\Conformis Logo\Logo\Black_Orange.gif">
            <a:extLst>
              <a:ext uri="{FF2B5EF4-FFF2-40B4-BE49-F238E27FC236}">
                <a16:creationId xmlns:a16="http://schemas.microsoft.com/office/drawing/2014/main" id="{0615D413-39BC-7342-BA4F-EEC6E3009F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34600" y="228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9347200" cy="792162"/>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304800" y="1295400"/>
            <a:ext cx="5791200" cy="5029200"/>
          </a:xfrm>
        </p:spPr>
        <p:txBody>
          <a:bodyPr/>
          <a:lstStyle>
            <a:lvl1pPr marL="0" indent="0">
              <a:defRPr sz="2400"/>
            </a:lvl1pPr>
            <a:lvl2pPr>
              <a:defRPr sz="2000"/>
            </a:lvl2pPr>
            <a:lvl3pPr>
              <a:buClr>
                <a:srgbClr val="899FB4"/>
              </a:buClr>
              <a:defRPr sz="1800"/>
            </a:lvl3pPr>
            <a:lvl4pPr>
              <a:defRPr sz="1600"/>
            </a:lvl4pPr>
            <a:lvl5pPr>
              <a:buClr>
                <a:srgbClr val="899FB4"/>
              </a:buCl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95400"/>
            <a:ext cx="5689600" cy="5029200"/>
          </a:xfrm>
        </p:spPr>
        <p:txBody>
          <a:bodyPr/>
          <a:lstStyle>
            <a:lvl1pPr marL="0" indent="0">
              <a:defRPr sz="2400"/>
            </a:lvl1pPr>
            <a:lvl2pPr>
              <a:defRPr sz="2000"/>
            </a:lvl2pPr>
            <a:lvl3pPr>
              <a:buClr>
                <a:srgbClr val="899FB4"/>
              </a:buClr>
              <a:defRPr sz="1800"/>
            </a:lvl3pPr>
            <a:lvl4pPr>
              <a:defRPr sz="1600"/>
            </a:lvl4pPr>
            <a:lvl5pPr>
              <a:buClr>
                <a:srgbClr val="899FB4"/>
              </a:buCl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97FEB030-0B99-DC40-B1B8-0401BA09DD36}"/>
              </a:ext>
            </a:extLst>
          </p:cNvPr>
          <p:cNvSpPr>
            <a:spLocks noGrp="1"/>
          </p:cNvSpPr>
          <p:nvPr>
            <p:ph type="dt" sz="half" idx="10"/>
          </p:nvPr>
        </p:nvSpPr>
        <p:spPr>
          <a:xfrm>
            <a:off x="203200" y="6492875"/>
            <a:ext cx="2844800" cy="365125"/>
          </a:xfrm>
        </p:spPr>
        <p:txBody>
          <a:bodyPr/>
          <a:lstStyle>
            <a:lvl1pPr>
              <a:defRPr/>
            </a:lvl1pPr>
          </a:lstStyle>
          <a:p>
            <a:pPr>
              <a:defRPr/>
            </a:pPr>
            <a:r>
              <a:rPr lang="en-US" altLang="en-US"/>
              <a:t>COMPANY CONFIDENTIAL</a:t>
            </a:r>
          </a:p>
        </p:txBody>
      </p:sp>
      <p:sp>
        <p:nvSpPr>
          <p:cNvPr id="10" name="Footer Placeholder 5">
            <a:extLst>
              <a:ext uri="{FF2B5EF4-FFF2-40B4-BE49-F238E27FC236}">
                <a16:creationId xmlns:a16="http://schemas.microsoft.com/office/drawing/2014/main" id="{97982ECB-AB14-2742-A413-7FAE1B0D4A15}"/>
              </a:ext>
            </a:extLst>
          </p:cNvPr>
          <p:cNvSpPr>
            <a:spLocks noGrp="1"/>
          </p:cNvSpPr>
          <p:nvPr>
            <p:ph type="ftr" sz="quarter" idx="11"/>
          </p:nvPr>
        </p:nvSpPr>
        <p:spPr/>
        <p:txBody>
          <a:bodyPr/>
          <a:lstStyle>
            <a:lvl1pPr>
              <a:defRPr/>
            </a:lvl1pPr>
          </a:lstStyle>
          <a:p>
            <a:pPr>
              <a:defRPr/>
            </a:pPr>
            <a:r>
              <a:rPr lang="en-US" altLang="en-US"/>
              <a:t>© COPYRIGHT 2010-2011 ConforMIS, Inc.</a:t>
            </a:r>
          </a:p>
        </p:txBody>
      </p:sp>
      <p:sp>
        <p:nvSpPr>
          <p:cNvPr id="11" name="Slide Number Placeholder 6">
            <a:extLst>
              <a:ext uri="{FF2B5EF4-FFF2-40B4-BE49-F238E27FC236}">
                <a16:creationId xmlns:a16="http://schemas.microsoft.com/office/drawing/2014/main" id="{BA3307F0-1FC9-F049-A682-806DE0C7029E}"/>
              </a:ext>
            </a:extLst>
          </p:cNvPr>
          <p:cNvSpPr>
            <a:spLocks noGrp="1"/>
          </p:cNvSpPr>
          <p:nvPr>
            <p:ph type="sldNum" sz="quarter" idx="12"/>
          </p:nvPr>
        </p:nvSpPr>
        <p:spPr/>
        <p:txBody>
          <a:bodyPr/>
          <a:lstStyle>
            <a:lvl1pPr>
              <a:defRPr/>
            </a:lvl1pPr>
          </a:lstStyle>
          <a:p>
            <a:pPr>
              <a:defRPr/>
            </a:pPr>
            <a:fld id="{29E4F008-C849-4941-ACA7-8F4F7179915E}" type="slidenum">
              <a:rPr lang="en-US" altLang="en-US"/>
              <a:pPr>
                <a:defRPr/>
              </a:pPr>
              <a:t>‹#›</a:t>
            </a:fld>
            <a:endParaRPr lang="en-US" altLang="en-US"/>
          </a:p>
        </p:txBody>
      </p:sp>
    </p:spTree>
    <p:extLst>
      <p:ext uri="{BB962C8B-B14F-4D97-AF65-F5344CB8AC3E}">
        <p14:creationId xmlns:p14="http://schemas.microsoft.com/office/powerpoint/2010/main" val="66765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7">
            <a:extLst>
              <a:ext uri="{FF2B5EF4-FFF2-40B4-BE49-F238E27FC236}">
                <a16:creationId xmlns:a16="http://schemas.microsoft.com/office/drawing/2014/main" id="{57DF862C-0E4E-CE48-9EF9-AC8BBFA8B362}"/>
              </a:ext>
            </a:extLst>
          </p:cNvPr>
          <p:cNvGrpSpPr>
            <a:grpSpLocks/>
          </p:cNvGrpSpPr>
          <p:nvPr userDrawn="1"/>
        </p:nvGrpSpPr>
        <p:grpSpPr bwMode="auto">
          <a:xfrm>
            <a:off x="-6350" y="-4763"/>
            <a:ext cx="12206288" cy="6869113"/>
            <a:chOff x="-4763" y="-4763"/>
            <a:chExt cx="9155113" cy="6869113"/>
          </a:xfrm>
        </p:grpSpPr>
        <p:pic>
          <p:nvPicPr>
            <p:cNvPr id="8" name="Picture 2" descr="C:\Documents and Settings\Benjamin.Beckley\Desktop\Picture2.png">
              <a:extLst>
                <a:ext uri="{FF2B5EF4-FFF2-40B4-BE49-F238E27FC236}">
                  <a16:creationId xmlns:a16="http://schemas.microsoft.com/office/drawing/2014/main" id="{5EE3FC6C-48E1-EF47-B7A8-FB8EE06BC8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0F2FC5-FC32-D241-950A-6A790BC2228C}"/>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10" name="Picture 3" descr="\\vm-conffs1\users\Benjamin.Beckley\1.ADMIN\BRANDING\Conformis Logo\Logo\Black_Orange.gif">
            <a:extLst>
              <a:ext uri="{FF2B5EF4-FFF2-40B4-BE49-F238E27FC236}">
                <a16:creationId xmlns:a16="http://schemas.microsoft.com/office/drawing/2014/main" id="{D9F730EC-16D6-044B-BA1A-B1CF751EC6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9347200" cy="792162"/>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302683" y="1295400"/>
            <a:ext cx="5791200"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2683" y="1905000"/>
            <a:ext cx="5793317" cy="4419600"/>
          </a:xfrm>
        </p:spPr>
        <p:txBody>
          <a:bodyPr/>
          <a:lstStyle>
            <a:lvl1pPr>
              <a:defRPr sz="2000"/>
            </a:lvl1pPr>
            <a:lvl2pPr>
              <a:defRPr sz="1800"/>
            </a:lvl2pPr>
            <a:lvl3pPr>
              <a:buClr>
                <a:srgbClr val="899FB4"/>
              </a:buClr>
              <a:defRPr sz="1600"/>
            </a:lvl3pPr>
            <a:lvl4pPr>
              <a:defRPr sz="1400"/>
            </a:lvl4pPr>
            <a:lvl5pPr>
              <a:buClr>
                <a:srgbClr val="899FB4"/>
              </a:buCl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1295400"/>
            <a:ext cx="5689600"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5000"/>
            <a:ext cx="5693833" cy="4419600"/>
          </a:xfrm>
        </p:spPr>
        <p:txBody>
          <a:bodyPr/>
          <a:lstStyle>
            <a:lvl1pPr>
              <a:defRPr sz="2000"/>
            </a:lvl1pPr>
            <a:lvl2pPr>
              <a:defRPr sz="1800"/>
            </a:lvl2pPr>
            <a:lvl3pPr>
              <a:buClr>
                <a:srgbClr val="899FB4"/>
              </a:buClr>
              <a:defRPr sz="1600"/>
            </a:lvl3pPr>
            <a:lvl4pPr>
              <a:defRPr sz="1400"/>
            </a:lvl4pPr>
            <a:lvl5pPr>
              <a:buClr>
                <a:srgbClr val="899FB4"/>
              </a:buCl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46B4E51E-AD41-3C4F-9AE0-7CDB1A0A33D8}"/>
              </a:ext>
            </a:extLst>
          </p:cNvPr>
          <p:cNvSpPr>
            <a:spLocks noGrp="1"/>
          </p:cNvSpPr>
          <p:nvPr>
            <p:ph type="dt" sz="half" idx="10"/>
          </p:nvPr>
        </p:nvSpPr>
        <p:spPr>
          <a:xfrm>
            <a:off x="203200" y="6492875"/>
            <a:ext cx="2844800" cy="365125"/>
          </a:xfrm>
        </p:spPr>
        <p:txBody>
          <a:bodyPr/>
          <a:lstStyle>
            <a:lvl1pPr>
              <a:defRPr/>
            </a:lvl1pPr>
          </a:lstStyle>
          <a:p>
            <a:pPr>
              <a:defRPr/>
            </a:pPr>
            <a:r>
              <a:rPr lang="en-US" altLang="en-US"/>
              <a:t>COMPANY CONFIDENTIAL</a:t>
            </a:r>
          </a:p>
        </p:txBody>
      </p:sp>
      <p:sp>
        <p:nvSpPr>
          <p:cNvPr id="12" name="Footer Placeholder 7">
            <a:extLst>
              <a:ext uri="{FF2B5EF4-FFF2-40B4-BE49-F238E27FC236}">
                <a16:creationId xmlns:a16="http://schemas.microsoft.com/office/drawing/2014/main" id="{F4DDE193-6CFA-2D4D-B820-9B98761097C7}"/>
              </a:ext>
            </a:extLst>
          </p:cNvPr>
          <p:cNvSpPr>
            <a:spLocks noGrp="1"/>
          </p:cNvSpPr>
          <p:nvPr>
            <p:ph type="ftr" sz="quarter" idx="11"/>
          </p:nvPr>
        </p:nvSpPr>
        <p:spPr/>
        <p:txBody>
          <a:bodyPr/>
          <a:lstStyle>
            <a:lvl1pPr>
              <a:defRPr/>
            </a:lvl1pPr>
          </a:lstStyle>
          <a:p>
            <a:pPr>
              <a:defRPr/>
            </a:pPr>
            <a:r>
              <a:rPr lang="en-US" altLang="en-US"/>
              <a:t>© COPYRIGHT 2010-2011 ConforMIS, Inc.</a:t>
            </a:r>
          </a:p>
        </p:txBody>
      </p:sp>
      <p:sp>
        <p:nvSpPr>
          <p:cNvPr id="13" name="Slide Number Placeholder 8">
            <a:extLst>
              <a:ext uri="{FF2B5EF4-FFF2-40B4-BE49-F238E27FC236}">
                <a16:creationId xmlns:a16="http://schemas.microsoft.com/office/drawing/2014/main" id="{FA61AE24-351C-0644-8039-AD508FEA40EC}"/>
              </a:ext>
            </a:extLst>
          </p:cNvPr>
          <p:cNvSpPr>
            <a:spLocks noGrp="1"/>
          </p:cNvSpPr>
          <p:nvPr>
            <p:ph type="sldNum" sz="quarter" idx="12"/>
          </p:nvPr>
        </p:nvSpPr>
        <p:spPr/>
        <p:txBody>
          <a:bodyPr/>
          <a:lstStyle>
            <a:lvl1pPr>
              <a:defRPr/>
            </a:lvl1pPr>
          </a:lstStyle>
          <a:p>
            <a:pPr>
              <a:defRPr/>
            </a:pPr>
            <a:fld id="{304B5F70-0CC2-A14B-89F3-6CA7B8D4D185}" type="slidenum">
              <a:rPr lang="en-US" altLang="en-US"/>
              <a:pPr>
                <a:defRPr/>
              </a:pPr>
              <a:t>‹#›</a:t>
            </a:fld>
            <a:endParaRPr lang="en-US" altLang="en-US"/>
          </a:p>
        </p:txBody>
      </p:sp>
    </p:spTree>
    <p:extLst>
      <p:ext uri="{BB962C8B-B14F-4D97-AF65-F5344CB8AC3E}">
        <p14:creationId xmlns:p14="http://schemas.microsoft.com/office/powerpoint/2010/main" val="276328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3">
            <a:extLst>
              <a:ext uri="{FF2B5EF4-FFF2-40B4-BE49-F238E27FC236}">
                <a16:creationId xmlns:a16="http://schemas.microsoft.com/office/drawing/2014/main" id="{5E1E1CD0-8C44-FA4A-9A3C-0AD0ECD87645}"/>
              </a:ext>
            </a:extLst>
          </p:cNvPr>
          <p:cNvGrpSpPr>
            <a:grpSpLocks/>
          </p:cNvGrpSpPr>
          <p:nvPr userDrawn="1"/>
        </p:nvGrpSpPr>
        <p:grpSpPr bwMode="auto">
          <a:xfrm>
            <a:off x="-6350" y="-4763"/>
            <a:ext cx="12206288" cy="6869113"/>
            <a:chOff x="-4763" y="-4763"/>
            <a:chExt cx="9155113" cy="6869113"/>
          </a:xfrm>
        </p:grpSpPr>
        <p:pic>
          <p:nvPicPr>
            <p:cNvPr id="4" name="Picture 2" descr="C:\Documents and Settings\Benjamin.Beckley\Desktop\Picture2.png">
              <a:extLst>
                <a:ext uri="{FF2B5EF4-FFF2-40B4-BE49-F238E27FC236}">
                  <a16:creationId xmlns:a16="http://schemas.microsoft.com/office/drawing/2014/main" id="{A83A8EBC-FF87-D542-A556-2BDBAB2544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749DB82-38E9-F040-BF24-E451FAD34A4E}"/>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6" name="Picture 3" descr="\\vm-conffs1\users\Benjamin.Beckley\1.ADMIN\BRANDING\Conformis Logo\Logo\Black_Orange.gif">
            <a:extLst>
              <a:ext uri="{FF2B5EF4-FFF2-40B4-BE49-F238E27FC236}">
                <a16:creationId xmlns:a16="http://schemas.microsoft.com/office/drawing/2014/main" id="{A3AE8FEE-F0E3-7549-8292-491D1CAC98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9347200" cy="792162"/>
          </a:xfrm>
        </p:spPr>
        <p:txBody>
          <a:bodyPr>
            <a:normAutofit/>
          </a:bodyPr>
          <a:lstStyle>
            <a:lvl1pPr>
              <a:defRPr sz="3000"/>
            </a:lvl1pPr>
          </a:lstStyle>
          <a:p>
            <a:r>
              <a:rPr lang="en-US"/>
              <a:t>Click to edit Master title style</a:t>
            </a:r>
          </a:p>
        </p:txBody>
      </p:sp>
      <p:sp>
        <p:nvSpPr>
          <p:cNvPr id="7" name="Date Placeholder 2">
            <a:extLst>
              <a:ext uri="{FF2B5EF4-FFF2-40B4-BE49-F238E27FC236}">
                <a16:creationId xmlns:a16="http://schemas.microsoft.com/office/drawing/2014/main" id="{FC16E731-052F-4547-BE60-BA017A2F3937}"/>
              </a:ext>
            </a:extLst>
          </p:cNvPr>
          <p:cNvSpPr>
            <a:spLocks noGrp="1"/>
          </p:cNvSpPr>
          <p:nvPr>
            <p:ph type="dt" sz="half" idx="10"/>
          </p:nvPr>
        </p:nvSpPr>
        <p:spPr>
          <a:xfrm>
            <a:off x="203200" y="6492875"/>
            <a:ext cx="2844800" cy="365125"/>
          </a:xfrm>
        </p:spPr>
        <p:txBody>
          <a:bodyPr/>
          <a:lstStyle>
            <a:lvl1pPr>
              <a:defRPr/>
            </a:lvl1pPr>
          </a:lstStyle>
          <a:p>
            <a:pPr>
              <a:defRPr/>
            </a:pPr>
            <a:r>
              <a:rPr lang="en-US" altLang="en-US"/>
              <a:t>COMPANY CONFIDENTIAL</a:t>
            </a:r>
          </a:p>
        </p:txBody>
      </p:sp>
      <p:sp>
        <p:nvSpPr>
          <p:cNvPr id="8" name="Footer Placeholder 3">
            <a:extLst>
              <a:ext uri="{FF2B5EF4-FFF2-40B4-BE49-F238E27FC236}">
                <a16:creationId xmlns:a16="http://schemas.microsoft.com/office/drawing/2014/main" id="{B63DC07F-3CE7-F14C-AB0F-6F27440B451C}"/>
              </a:ext>
            </a:extLst>
          </p:cNvPr>
          <p:cNvSpPr>
            <a:spLocks noGrp="1"/>
          </p:cNvSpPr>
          <p:nvPr>
            <p:ph type="ftr" sz="quarter" idx="11"/>
          </p:nvPr>
        </p:nvSpPr>
        <p:spPr/>
        <p:txBody>
          <a:bodyPr/>
          <a:lstStyle>
            <a:lvl1pPr>
              <a:defRPr/>
            </a:lvl1pPr>
          </a:lstStyle>
          <a:p>
            <a:pPr>
              <a:defRPr/>
            </a:pPr>
            <a:r>
              <a:rPr lang="en-US" altLang="en-US"/>
              <a:t>©COPYRIGHT 2017 ConforMIS, Inc.</a:t>
            </a:r>
          </a:p>
        </p:txBody>
      </p:sp>
      <p:sp>
        <p:nvSpPr>
          <p:cNvPr id="9" name="Slide Number Placeholder 4">
            <a:extLst>
              <a:ext uri="{FF2B5EF4-FFF2-40B4-BE49-F238E27FC236}">
                <a16:creationId xmlns:a16="http://schemas.microsoft.com/office/drawing/2014/main" id="{FA74338E-FE8A-A445-8752-093835AACBFE}"/>
              </a:ext>
            </a:extLst>
          </p:cNvPr>
          <p:cNvSpPr>
            <a:spLocks noGrp="1"/>
          </p:cNvSpPr>
          <p:nvPr>
            <p:ph type="sldNum" sz="quarter" idx="12"/>
          </p:nvPr>
        </p:nvSpPr>
        <p:spPr/>
        <p:txBody>
          <a:bodyPr/>
          <a:lstStyle>
            <a:lvl1pPr>
              <a:defRPr/>
            </a:lvl1pPr>
          </a:lstStyle>
          <a:p>
            <a:pPr>
              <a:defRPr/>
            </a:pPr>
            <a:fld id="{8AD4D786-385B-B446-93D1-73D7A068AAA3}" type="slidenum">
              <a:rPr lang="en-US" altLang="en-US"/>
              <a:pPr>
                <a:defRPr/>
              </a:pPr>
              <a:t>‹#›</a:t>
            </a:fld>
            <a:endParaRPr lang="en-US" altLang="en-US"/>
          </a:p>
        </p:txBody>
      </p:sp>
    </p:spTree>
    <p:extLst>
      <p:ext uri="{BB962C8B-B14F-4D97-AF65-F5344CB8AC3E}">
        <p14:creationId xmlns:p14="http://schemas.microsoft.com/office/powerpoint/2010/main" val="419843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0ACFDC-B309-AF48-91D9-3A2E65CB0D68}"/>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8" descr="\\vm-conffs1\users\Benjamin.Beckley\1.ADMIN\BRANDING\Conformis Logo\Logo\Black_Orange.gif">
            <a:extLst>
              <a:ext uri="{FF2B5EF4-FFF2-40B4-BE49-F238E27FC236}">
                <a16:creationId xmlns:a16="http://schemas.microsoft.com/office/drawing/2014/main" id="{5FC77134-3BD9-EF44-94D3-191F204FDE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34BD009-6B43-9648-85F1-73E7184C46F2}"/>
              </a:ext>
            </a:extLst>
          </p:cNvPr>
          <p:cNvSpPr txBox="1">
            <a:spLocks/>
          </p:cNvSpPr>
          <p:nvPr userDrawn="1"/>
        </p:nvSpPr>
        <p:spPr>
          <a:xfrm>
            <a:off x="9144000" y="6492875"/>
            <a:ext cx="2844800" cy="365125"/>
          </a:xfrm>
          <a:prstGeom prst="rect">
            <a:avLst/>
          </a:prstGeom>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eaLnBrk="1" hangingPunct="1">
              <a:defRPr/>
            </a:pPr>
            <a:fld id="{115ED874-DB4F-0F42-8A78-EB26219A320F}" type="slidenum">
              <a:rPr lang="en-US" altLang="en-US" sz="900" smtClean="0">
                <a:solidFill>
                  <a:srgbClr val="898989"/>
                </a:solidFill>
              </a:rPr>
              <a:pPr algn="r" eaLnBrk="1" hangingPunct="1">
                <a:defRPr/>
              </a:pPr>
              <a:t>‹#›</a:t>
            </a:fld>
            <a:endParaRPr lang="en-US" altLang="en-US" sz="900">
              <a:solidFill>
                <a:srgbClr val="898989"/>
              </a:solidFill>
            </a:endParaRPr>
          </a:p>
        </p:txBody>
      </p:sp>
      <p:sp>
        <p:nvSpPr>
          <p:cNvPr id="12" name="Title 1"/>
          <p:cNvSpPr>
            <a:spLocks noGrp="1"/>
          </p:cNvSpPr>
          <p:nvPr>
            <p:ph type="title"/>
          </p:nvPr>
        </p:nvSpPr>
        <p:spPr>
          <a:xfrm>
            <a:off x="304800" y="228600"/>
            <a:ext cx="9347200" cy="792162"/>
          </a:xfrm>
        </p:spPr>
        <p:txBody>
          <a:bodyPr>
            <a:normAutofit/>
          </a:bodyPr>
          <a:lstStyle>
            <a:lvl1pPr>
              <a:defRPr sz="3000"/>
            </a:lvl1pPr>
          </a:lstStyle>
          <a:p>
            <a:r>
              <a:rPr lang="en-US"/>
              <a:t>Click to edit Master title style</a:t>
            </a:r>
          </a:p>
        </p:txBody>
      </p:sp>
      <p:sp>
        <p:nvSpPr>
          <p:cNvPr id="6" name="Footer Placeholder 2">
            <a:extLst>
              <a:ext uri="{FF2B5EF4-FFF2-40B4-BE49-F238E27FC236}">
                <a16:creationId xmlns:a16="http://schemas.microsoft.com/office/drawing/2014/main" id="{61E736AE-26B8-9949-8F1B-475F10344552}"/>
              </a:ext>
            </a:extLst>
          </p:cNvPr>
          <p:cNvSpPr>
            <a:spLocks noGrp="1"/>
          </p:cNvSpPr>
          <p:nvPr>
            <p:ph type="ftr" sz="quarter" idx="10"/>
          </p:nvPr>
        </p:nvSpPr>
        <p:spPr/>
        <p:txBody>
          <a:bodyPr/>
          <a:lstStyle>
            <a:lvl1pPr>
              <a:defRPr>
                <a:solidFill>
                  <a:srgbClr val="898989"/>
                </a:solidFill>
              </a:defRPr>
            </a:lvl1pPr>
          </a:lstStyle>
          <a:p>
            <a:pPr>
              <a:defRPr/>
            </a:pPr>
            <a:r>
              <a:rPr lang="en-US" altLang="en-US"/>
              <a:t>©COPYRIGHT 2017 ConforMIS, Inc.</a:t>
            </a:r>
          </a:p>
        </p:txBody>
      </p:sp>
      <p:sp>
        <p:nvSpPr>
          <p:cNvPr id="7" name="Slide Number Placeholder 3">
            <a:extLst>
              <a:ext uri="{FF2B5EF4-FFF2-40B4-BE49-F238E27FC236}">
                <a16:creationId xmlns:a16="http://schemas.microsoft.com/office/drawing/2014/main" id="{A17365A9-ED69-1949-8D48-3D3F86951C4C}"/>
              </a:ext>
            </a:extLst>
          </p:cNvPr>
          <p:cNvSpPr>
            <a:spLocks noGrp="1"/>
          </p:cNvSpPr>
          <p:nvPr>
            <p:ph type="sldNum" sz="quarter" idx="11"/>
          </p:nvPr>
        </p:nvSpPr>
        <p:spPr/>
        <p:txBody>
          <a:bodyPr/>
          <a:lstStyle>
            <a:lvl1pPr>
              <a:defRPr/>
            </a:lvl1pPr>
          </a:lstStyle>
          <a:p>
            <a:pPr>
              <a:defRPr/>
            </a:pPr>
            <a:fld id="{2412D2EF-5AB7-2B49-9987-21C6CA8C4E36}" type="slidenum">
              <a:rPr lang="en-US" altLang="en-US"/>
              <a:pPr>
                <a:defRPr/>
              </a:pPr>
              <a:t>‹#›</a:t>
            </a:fld>
            <a:endParaRPr lang="en-US" altLang="en-US"/>
          </a:p>
        </p:txBody>
      </p:sp>
      <p:sp>
        <p:nvSpPr>
          <p:cNvPr id="8" name="Date Placeholder 4">
            <a:extLst>
              <a:ext uri="{FF2B5EF4-FFF2-40B4-BE49-F238E27FC236}">
                <a16:creationId xmlns:a16="http://schemas.microsoft.com/office/drawing/2014/main" id="{D0A71290-6BBE-7846-B443-2D0369D11781}"/>
              </a:ext>
            </a:extLst>
          </p:cNvPr>
          <p:cNvSpPr>
            <a:spLocks noGrp="1"/>
          </p:cNvSpPr>
          <p:nvPr>
            <p:ph type="dt" sz="half" idx="12"/>
          </p:nvPr>
        </p:nvSpPr>
        <p:spPr>
          <a:xfrm>
            <a:off x="203200" y="6492875"/>
            <a:ext cx="2844800" cy="365125"/>
          </a:xfrm>
        </p:spPr>
        <p:txBody>
          <a:bodyPr rtlCol="0"/>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tint val="75000"/>
                  </a:schemeClr>
                </a:solidFill>
                <a:latin typeface="+mn-lt"/>
                <a:ea typeface="+mn-ea"/>
              </a:defRPr>
            </a:lvl1pPr>
          </a:lstStyle>
          <a:p>
            <a:pPr>
              <a:defRPr/>
            </a:pPr>
            <a:r>
              <a:rPr lang="en-US"/>
              <a:t>COMPANY CONFIDENTIAL</a:t>
            </a:r>
            <a:endParaRPr lang="en-US" dirty="0"/>
          </a:p>
        </p:txBody>
      </p:sp>
    </p:spTree>
    <p:extLst>
      <p:ext uri="{BB962C8B-B14F-4D97-AF65-F5344CB8AC3E}">
        <p14:creationId xmlns:p14="http://schemas.microsoft.com/office/powerpoint/2010/main" val="135074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5">
            <a:extLst>
              <a:ext uri="{FF2B5EF4-FFF2-40B4-BE49-F238E27FC236}">
                <a16:creationId xmlns:a16="http://schemas.microsoft.com/office/drawing/2014/main" id="{266D0699-AB71-6B49-B3DF-7117E28CCB8C}"/>
              </a:ext>
            </a:extLst>
          </p:cNvPr>
          <p:cNvGrpSpPr>
            <a:grpSpLocks/>
          </p:cNvGrpSpPr>
          <p:nvPr userDrawn="1"/>
        </p:nvGrpSpPr>
        <p:grpSpPr bwMode="auto">
          <a:xfrm>
            <a:off x="-6350" y="-4763"/>
            <a:ext cx="12206288" cy="6869113"/>
            <a:chOff x="-4763" y="-4763"/>
            <a:chExt cx="9155113" cy="6869113"/>
          </a:xfrm>
        </p:grpSpPr>
        <p:pic>
          <p:nvPicPr>
            <p:cNvPr id="6" name="Picture 2" descr="C:\Documents and Settings\Benjamin.Beckley\Desktop\Picture2.png">
              <a:extLst>
                <a:ext uri="{FF2B5EF4-FFF2-40B4-BE49-F238E27FC236}">
                  <a16:creationId xmlns:a16="http://schemas.microsoft.com/office/drawing/2014/main" id="{53CD1371-56B8-5648-861F-765B5A06E4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42C896D-D40F-734E-A90A-E42883370786}"/>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8" name="Picture 3" descr="\\vm-conffs1\users\Benjamin.Beckley\1.ADMIN\BRANDING\Conformis Logo\Logo\Black_Orange.gif">
            <a:extLst>
              <a:ext uri="{FF2B5EF4-FFF2-40B4-BE49-F238E27FC236}">
                <a16:creationId xmlns:a16="http://schemas.microsoft.com/office/drawing/2014/main" id="{9E2A88CC-2055-7F4B-AEC0-A3970587BF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117" y="273050"/>
            <a:ext cx="4417484" cy="11747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76800" y="1447800"/>
            <a:ext cx="7010400" cy="4876800"/>
          </a:xfrm>
        </p:spPr>
        <p:txBody>
          <a:bodyPr/>
          <a:lstStyle>
            <a:lvl1pPr>
              <a:defRPr sz="2400"/>
            </a:lvl1pPr>
            <a:lvl2pPr>
              <a:defRPr sz="2000"/>
            </a:lvl2pPr>
            <a:lvl3pPr>
              <a:buClr>
                <a:srgbClr val="899FB4"/>
              </a:buClr>
              <a:defRPr sz="1800"/>
            </a:lvl3pPr>
            <a:lvl4pPr>
              <a:defRPr sz="1600"/>
            </a:lvl4pPr>
            <a:lvl5pPr>
              <a:buClr>
                <a:srgbClr val="899FB4"/>
              </a:buCl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117" y="1435100"/>
            <a:ext cx="4417484" cy="48895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4347EC4A-321A-BE4A-94EA-8C0FFF089AC8}"/>
              </a:ext>
            </a:extLst>
          </p:cNvPr>
          <p:cNvSpPr>
            <a:spLocks noGrp="1"/>
          </p:cNvSpPr>
          <p:nvPr>
            <p:ph type="dt" sz="half" idx="10"/>
          </p:nvPr>
        </p:nvSpPr>
        <p:spPr>
          <a:xfrm>
            <a:off x="203200" y="6492875"/>
            <a:ext cx="2844800" cy="365125"/>
          </a:xfrm>
        </p:spPr>
        <p:txBody>
          <a:bodyPr rtlCol="0"/>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tint val="75000"/>
                  </a:schemeClr>
                </a:solidFill>
                <a:latin typeface="+mn-lt"/>
                <a:ea typeface="+mn-ea"/>
              </a:defRPr>
            </a:lvl1pPr>
          </a:lstStyle>
          <a:p>
            <a:pPr>
              <a:defRPr/>
            </a:pPr>
            <a:r>
              <a:rPr lang="en-US"/>
              <a:t>COMPANY CONFIDENTIAL</a:t>
            </a:r>
            <a:endParaRPr lang="en-US" dirty="0"/>
          </a:p>
        </p:txBody>
      </p:sp>
      <p:sp>
        <p:nvSpPr>
          <p:cNvPr id="10" name="Footer Placeholder 5">
            <a:extLst>
              <a:ext uri="{FF2B5EF4-FFF2-40B4-BE49-F238E27FC236}">
                <a16:creationId xmlns:a16="http://schemas.microsoft.com/office/drawing/2014/main" id="{B6E06813-F060-1840-A63F-BA5B3879B031}"/>
              </a:ext>
            </a:extLst>
          </p:cNvPr>
          <p:cNvSpPr>
            <a:spLocks noGrp="1"/>
          </p:cNvSpPr>
          <p:nvPr>
            <p:ph type="ftr" sz="quarter" idx="11"/>
          </p:nvPr>
        </p:nvSpPr>
        <p:spPr/>
        <p:txBody>
          <a:bodyPr/>
          <a:lstStyle>
            <a:lvl1pPr>
              <a:defRPr/>
            </a:lvl1pPr>
          </a:lstStyle>
          <a:p>
            <a:pPr>
              <a:defRPr/>
            </a:pPr>
            <a:r>
              <a:rPr lang="en-US" altLang="en-US"/>
              <a:t>© COPYRIGHT 2010-2011 ConforMIS, Inc.</a:t>
            </a:r>
          </a:p>
        </p:txBody>
      </p:sp>
      <p:sp>
        <p:nvSpPr>
          <p:cNvPr id="11" name="Slide Number Placeholder 6">
            <a:extLst>
              <a:ext uri="{FF2B5EF4-FFF2-40B4-BE49-F238E27FC236}">
                <a16:creationId xmlns:a16="http://schemas.microsoft.com/office/drawing/2014/main" id="{3DD39F01-941D-C34A-8BC6-2465A98651E7}"/>
              </a:ext>
            </a:extLst>
          </p:cNvPr>
          <p:cNvSpPr>
            <a:spLocks noGrp="1"/>
          </p:cNvSpPr>
          <p:nvPr>
            <p:ph type="sldNum" sz="quarter" idx="12"/>
          </p:nvPr>
        </p:nvSpPr>
        <p:spPr/>
        <p:txBody>
          <a:bodyPr/>
          <a:lstStyle>
            <a:lvl1pPr>
              <a:defRPr/>
            </a:lvl1pPr>
          </a:lstStyle>
          <a:p>
            <a:pPr>
              <a:defRPr/>
            </a:pPr>
            <a:fld id="{F17D01F8-92FB-E847-858E-2829640ABA09}" type="slidenum">
              <a:rPr lang="en-US" altLang="en-US"/>
              <a:pPr>
                <a:defRPr/>
              </a:pPr>
              <a:t>‹#›</a:t>
            </a:fld>
            <a:endParaRPr lang="en-US" altLang="en-US"/>
          </a:p>
        </p:txBody>
      </p:sp>
    </p:spTree>
    <p:extLst>
      <p:ext uri="{BB962C8B-B14F-4D97-AF65-F5344CB8AC3E}">
        <p14:creationId xmlns:p14="http://schemas.microsoft.com/office/powerpoint/2010/main" val="209689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B992-02DF-4DF5-A7FB-6782A41E4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96FB0-3705-4112-80B0-ACB954F001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BB810-EB01-48EE-BF2B-581C8022A77A}"/>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F23C847D-0CFD-4E0F-B26F-9E4E242A8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F117D-3338-4E88-8E1D-9FD36204C0BF}"/>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840634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5">
            <a:extLst>
              <a:ext uri="{FF2B5EF4-FFF2-40B4-BE49-F238E27FC236}">
                <a16:creationId xmlns:a16="http://schemas.microsoft.com/office/drawing/2014/main" id="{202408DE-9B26-A548-8948-D60C07C12E20}"/>
              </a:ext>
            </a:extLst>
          </p:cNvPr>
          <p:cNvGrpSpPr>
            <a:grpSpLocks/>
          </p:cNvGrpSpPr>
          <p:nvPr userDrawn="1"/>
        </p:nvGrpSpPr>
        <p:grpSpPr bwMode="auto">
          <a:xfrm>
            <a:off x="-6350" y="-4763"/>
            <a:ext cx="12206288" cy="6869113"/>
            <a:chOff x="-4763" y="-4763"/>
            <a:chExt cx="9155113" cy="6869113"/>
          </a:xfrm>
        </p:grpSpPr>
        <p:pic>
          <p:nvPicPr>
            <p:cNvPr id="6" name="Picture 2" descr="C:\Documents and Settings\Benjamin.Beckley\Desktop\Picture2.png">
              <a:extLst>
                <a:ext uri="{FF2B5EF4-FFF2-40B4-BE49-F238E27FC236}">
                  <a16:creationId xmlns:a16="http://schemas.microsoft.com/office/drawing/2014/main" id="{FE0A566E-43D4-8D42-B939-7E033E2681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B8B55F2-8256-644F-8FF9-794A0C1831A3}"/>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8" name="Picture 3" descr="\\vm-conffs1\users\Benjamin.Beckley\1.ADMIN\BRANDING\Conformis Logo\Logo\Black_Orange.gif">
            <a:extLst>
              <a:ext uri="{FF2B5EF4-FFF2-40B4-BE49-F238E27FC236}">
                <a16:creationId xmlns:a16="http://schemas.microsoft.com/office/drawing/2014/main" id="{E8A69DA3-D145-7F46-801E-9338C91700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0">
                <a:solidFill>
                  <a:srgbClr val="D4872D"/>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09601"/>
            <a:ext cx="7315200" cy="41179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899FB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B017E5D4-9F4C-1B4C-8F36-6A008532C3C1}"/>
              </a:ext>
            </a:extLst>
          </p:cNvPr>
          <p:cNvSpPr>
            <a:spLocks noGrp="1"/>
          </p:cNvSpPr>
          <p:nvPr>
            <p:ph type="dt" sz="half" idx="10"/>
          </p:nvPr>
        </p:nvSpPr>
        <p:spPr>
          <a:xfrm>
            <a:off x="203200" y="6492875"/>
            <a:ext cx="2844800" cy="365125"/>
          </a:xfrm>
        </p:spPr>
        <p:txBody>
          <a:bodyPr rtlCol="0"/>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tint val="75000"/>
                  </a:schemeClr>
                </a:solidFill>
                <a:latin typeface="+mn-lt"/>
                <a:ea typeface="+mn-ea"/>
              </a:defRPr>
            </a:lvl1pPr>
          </a:lstStyle>
          <a:p>
            <a:pPr>
              <a:defRPr/>
            </a:pPr>
            <a:r>
              <a:rPr lang="en-US"/>
              <a:t>COMPANY CONFIDENTIAL</a:t>
            </a:r>
            <a:endParaRPr lang="en-US" dirty="0"/>
          </a:p>
        </p:txBody>
      </p:sp>
      <p:sp>
        <p:nvSpPr>
          <p:cNvPr id="10" name="Footer Placeholder 5">
            <a:extLst>
              <a:ext uri="{FF2B5EF4-FFF2-40B4-BE49-F238E27FC236}">
                <a16:creationId xmlns:a16="http://schemas.microsoft.com/office/drawing/2014/main" id="{A5AB5041-A320-5D4D-85E1-A254E596BE78}"/>
              </a:ext>
            </a:extLst>
          </p:cNvPr>
          <p:cNvSpPr>
            <a:spLocks noGrp="1"/>
          </p:cNvSpPr>
          <p:nvPr>
            <p:ph type="ftr" sz="quarter" idx="11"/>
          </p:nvPr>
        </p:nvSpPr>
        <p:spPr/>
        <p:txBody>
          <a:bodyPr/>
          <a:lstStyle>
            <a:lvl1pPr>
              <a:defRPr/>
            </a:lvl1pPr>
          </a:lstStyle>
          <a:p>
            <a:pPr>
              <a:defRPr/>
            </a:pPr>
            <a:r>
              <a:rPr lang="en-US" altLang="en-US"/>
              <a:t>© COPYRIGHT 2010-2011 ConforMIS, Inc.</a:t>
            </a:r>
          </a:p>
        </p:txBody>
      </p:sp>
      <p:sp>
        <p:nvSpPr>
          <p:cNvPr id="11" name="Slide Number Placeholder 6">
            <a:extLst>
              <a:ext uri="{FF2B5EF4-FFF2-40B4-BE49-F238E27FC236}">
                <a16:creationId xmlns:a16="http://schemas.microsoft.com/office/drawing/2014/main" id="{B1047AE3-57E2-9446-B3F7-251A7F57D08E}"/>
              </a:ext>
            </a:extLst>
          </p:cNvPr>
          <p:cNvSpPr>
            <a:spLocks noGrp="1"/>
          </p:cNvSpPr>
          <p:nvPr>
            <p:ph type="sldNum" sz="quarter" idx="12"/>
          </p:nvPr>
        </p:nvSpPr>
        <p:spPr/>
        <p:txBody>
          <a:bodyPr/>
          <a:lstStyle>
            <a:lvl1pPr>
              <a:defRPr/>
            </a:lvl1pPr>
          </a:lstStyle>
          <a:p>
            <a:pPr>
              <a:defRPr/>
            </a:pPr>
            <a:fld id="{67CDA20B-2FEC-2647-A06C-339CD1CEC0E0}" type="slidenum">
              <a:rPr lang="en-US" altLang="en-US"/>
              <a:pPr>
                <a:defRPr/>
              </a:pPr>
              <a:t>‹#›</a:t>
            </a:fld>
            <a:endParaRPr lang="en-US" altLang="en-US"/>
          </a:p>
        </p:txBody>
      </p:sp>
    </p:spTree>
    <p:extLst>
      <p:ext uri="{BB962C8B-B14F-4D97-AF65-F5344CB8AC3E}">
        <p14:creationId xmlns:p14="http://schemas.microsoft.com/office/powerpoint/2010/main" val="150795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FF20031A-43DB-E846-9FAF-D257740035BB}"/>
              </a:ext>
            </a:extLst>
          </p:cNvPr>
          <p:cNvGrpSpPr>
            <a:grpSpLocks/>
          </p:cNvGrpSpPr>
          <p:nvPr userDrawn="1"/>
        </p:nvGrpSpPr>
        <p:grpSpPr bwMode="auto">
          <a:xfrm>
            <a:off x="-6350" y="-4763"/>
            <a:ext cx="12206288" cy="6869113"/>
            <a:chOff x="-4763" y="-4763"/>
            <a:chExt cx="9155113" cy="6869113"/>
          </a:xfrm>
        </p:grpSpPr>
        <p:pic>
          <p:nvPicPr>
            <p:cNvPr id="5" name="Picture 2" descr="C:\Documents and Settings\Benjamin.Beckley\Desktop\Picture2.png">
              <a:extLst>
                <a:ext uri="{FF2B5EF4-FFF2-40B4-BE49-F238E27FC236}">
                  <a16:creationId xmlns:a16="http://schemas.microsoft.com/office/drawing/2014/main" id="{5C77A24D-4146-F64E-8BEA-B16310F100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E424A80-1B65-724F-95AA-C5697E7A188A}"/>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7" name="Picture 3" descr="\\vm-conffs1\users\Benjamin.Beckley\1.ADMIN\BRANDING\Conformis Logo\Logo\Black_Orange.gif">
            <a:extLst>
              <a:ext uri="{FF2B5EF4-FFF2-40B4-BE49-F238E27FC236}">
                <a16:creationId xmlns:a16="http://schemas.microsoft.com/office/drawing/2014/main" id="{701493E5-DF75-8D41-A3AF-47E5A7E513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87000" y="2286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9347200" cy="792162"/>
          </a:xfrm>
        </p:spPr>
        <p:txBody>
          <a:bodyPr/>
          <a:lstStyle/>
          <a:p>
            <a:r>
              <a:rPr lang="en-US"/>
              <a:t>Click to edit Master title style</a:t>
            </a:r>
          </a:p>
        </p:txBody>
      </p:sp>
      <p:sp>
        <p:nvSpPr>
          <p:cNvPr id="3" name="Vertical Text Placeholder 2"/>
          <p:cNvSpPr>
            <a:spLocks noGrp="1"/>
          </p:cNvSpPr>
          <p:nvPr>
            <p:ph type="body" orient="vert" idx="1"/>
          </p:nvPr>
        </p:nvSpPr>
        <p:spPr>
          <a:xfrm>
            <a:off x="304800" y="1295400"/>
            <a:ext cx="11582400" cy="5105400"/>
          </a:xfrm>
        </p:spPr>
        <p:txBody>
          <a:bodyPr vert="eaVert"/>
          <a:lstStyle>
            <a:lvl3pPr>
              <a:buClr>
                <a:srgbClr val="899FB4"/>
              </a:buClr>
              <a:defRPr/>
            </a:lvl3pPr>
            <a:lvl5pPr>
              <a:buClr>
                <a:srgbClr val="899FB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5465FCAD-6DAB-364E-B40A-F241B311A285}"/>
              </a:ext>
            </a:extLst>
          </p:cNvPr>
          <p:cNvSpPr>
            <a:spLocks noGrp="1"/>
          </p:cNvSpPr>
          <p:nvPr>
            <p:ph type="dt" sz="half" idx="10"/>
          </p:nvPr>
        </p:nvSpPr>
        <p:spPr>
          <a:xfrm>
            <a:off x="203200" y="6492875"/>
            <a:ext cx="2844800" cy="365125"/>
          </a:xfrm>
        </p:spPr>
        <p:txBody>
          <a:bodyPr rtlCol="0"/>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tint val="75000"/>
                  </a:schemeClr>
                </a:solidFill>
                <a:latin typeface="+mn-lt"/>
                <a:ea typeface="+mn-ea"/>
              </a:defRPr>
            </a:lvl1pPr>
          </a:lstStyle>
          <a:p>
            <a:pPr>
              <a:defRPr/>
            </a:pPr>
            <a:r>
              <a:rPr lang="en-US"/>
              <a:t>COMPANY CONFIDENTIAL</a:t>
            </a:r>
            <a:endParaRPr lang="en-US" dirty="0"/>
          </a:p>
        </p:txBody>
      </p:sp>
      <p:sp>
        <p:nvSpPr>
          <p:cNvPr id="9" name="Footer Placeholder 4">
            <a:extLst>
              <a:ext uri="{FF2B5EF4-FFF2-40B4-BE49-F238E27FC236}">
                <a16:creationId xmlns:a16="http://schemas.microsoft.com/office/drawing/2014/main" id="{39631DC4-D799-7242-83ED-40686BA928FA}"/>
              </a:ext>
            </a:extLst>
          </p:cNvPr>
          <p:cNvSpPr>
            <a:spLocks noGrp="1"/>
          </p:cNvSpPr>
          <p:nvPr>
            <p:ph type="ftr" sz="quarter" idx="11"/>
          </p:nvPr>
        </p:nvSpPr>
        <p:spPr/>
        <p:txBody>
          <a:bodyPr/>
          <a:lstStyle>
            <a:lvl1pPr>
              <a:defRPr/>
            </a:lvl1pPr>
          </a:lstStyle>
          <a:p>
            <a:pPr>
              <a:defRPr/>
            </a:pPr>
            <a:r>
              <a:rPr lang="en-US" altLang="en-US"/>
              <a:t>© COPYRIGHT 2010-2011 ConforMIS, Inc.</a:t>
            </a:r>
          </a:p>
        </p:txBody>
      </p:sp>
      <p:sp>
        <p:nvSpPr>
          <p:cNvPr id="10" name="Slide Number Placeholder 5">
            <a:extLst>
              <a:ext uri="{FF2B5EF4-FFF2-40B4-BE49-F238E27FC236}">
                <a16:creationId xmlns:a16="http://schemas.microsoft.com/office/drawing/2014/main" id="{F146F14E-FF82-1D45-AB0D-DC938AE682E3}"/>
              </a:ext>
            </a:extLst>
          </p:cNvPr>
          <p:cNvSpPr>
            <a:spLocks noGrp="1"/>
          </p:cNvSpPr>
          <p:nvPr>
            <p:ph type="sldNum" sz="quarter" idx="12"/>
          </p:nvPr>
        </p:nvSpPr>
        <p:spPr/>
        <p:txBody>
          <a:bodyPr/>
          <a:lstStyle>
            <a:lvl1pPr>
              <a:defRPr/>
            </a:lvl1pPr>
          </a:lstStyle>
          <a:p>
            <a:pPr>
              <a:defRPr/>
            </a:pPr>
            <a:fld id="{415BBAA2-ADC5-5D41-81C4-20681A527E5A}" type="slidenum">
              <a:rPr lang="en-US" altLang="en-US"/>
              <a:pPr>
                <a:defRPr/>
              </a:pPr>
              <a:t>‹#›</a:t>
            </a:fld>
            <a:endParaRPr lang="en-US" altLang="en-US"/>
          </a:p>
        </p:txBody>
      </p:sp>
    </p:spTree>
    <p:extLst>
      <p:ext uri="{BB962C8B-B14F-4D97-AF65-F5344CB8AC3E}">
        <p14:creationId xmlns:p14="http://schemas.microsoft.com/office/powerpoint/2010/main" val="2124646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A57A6AF6-0DCB-FB49-80DC-24995137665B}"/>
              </a:ext>
            </a:extLst>
          </p:cNvPr>
          <p:cNvGrpSpPr>
            <a:grpSpLocks/>
          </p:cNvGrpSpPr>
          <p:nvPr userDrawn="1"/>
        </p:nvGrpSpPr>
        <p:grpSpPr bwMode="auto">
          <a:xfrm>
            <a:off x="-6350" y="-4763"/>
            <a:ext cx="12206288" cy="6869113"/>
            <a:chOff x="-4763" y="-4763"/>
            <a:chExt cx="9155113" cy="6869113"/>
          </a:xfrm>
        </p:grpSpPr>
        <p:pic>
          <p:nvPicPr>
            <p:cNvPr id="5" name="Picture 2" descr="C:\Documents and Settings\Benjamin.Beckley\Desktop\Picture2.png">
              <a:extLst>
                <a:ext uri="{FF2B5EF4-FFF2-40B4-BE49-F238E27FC236}">
                  <a16:creationId xmlns:a16="http://schemas.microsoft.com/office/drawing/2014/main" id="{5ED802BB-EBD6-174E-9794-6E2D129C93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9155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0BEBE30-A19A-0D45-BB3A-15E47091D8EF}"/>
                </a:ext>
              </a:extLst>
            </p:cNvPr>
            <p:cNvSpPr/>
            <p:nvPr userDrawn="1"/>
          </p:nvSpPr>
          <p:spPr>
            <a:xfrm>
              <a:off x="0" y="0"/>
              <a:ext cx="9144397" cy="685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7" name="Picture 3" descr="\\vm-conffs1\users\Benjamin.Beckley\1.ADMIN\BRANDING\Conformis Logo\Logo\Black_Orange.gif">
            <a:extLst>
              <a:ext uri="{FF2B5EF4-FFF2-40B4-BE49-F238E27FC236}">
                <a16:creationId xmlns:a16="http://schemas.microsoft.com/office/drawing/2014/main" id="{5B0A5824-876B-104A-BCB9-009185CD5C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10623550" y="5454650"/>
            <a:ext cx="1612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871200" y="381000"/>
            <a:ext cx="1016000" cy="4648200"/>
          </a:xfrm>
        </p:spPr>
        <p:txBody>
          <a:bodyPr vert="eaVert">
            <a:normAutofit/>
          </a:bodyPr>
          <a:lstStyle>
            <a:lvl1pPr>
              <a:defRPr sz="30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10160000" cy="5943600"/>
          </a:xfrm>
        </p:spPr>
        <p:txBody>
          <a:bodyPr vert="eaVert"/>
          <a:lstStyle>
            <a:lvl3pPr>
              <a:buClr>
                <a:srgbClr val="899FB4"/>
              </a:buClr>
              <a:defRPr/>
            </a:lvl3pPr>
            <a:lvl5pPr>
              <a:buClr>
                <a:srgbClr val="899FB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97FBD517-C7F5-6647-A1E7-592881A679DC}"/>
              </a:ext>
            </a:extLst>
          </p:cNvPr>
          <p:cNvSpPr>
            <a:spLocks noGrp="1"/>
          </p:cNvSpPr>
          <p:nvPr>
            <p:ph type="dt" sz="half" idx="10"/>
          </p:nvPr>
        </p:nvSpPr>
        <p:spPr>
          <a:xfrm rot="5400000">
            <a:off x="-823118" y="823118"/>
            <a:ext cx="2133600" cy="487363"/>
          </a:xfrm>
        </p:spPr>
        <p:txBody>
          <a:bodyPr rtlCol="0"/>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tint val="75000"/>
                  </a:schemeClr>
                </a:solidFill>
                <a:latin typeface="+mn-lt"/>
                <a:ea typeface="+mn-ea"/>
              </a:defRPr>
            </a:lvl1pPr>
          </a:lstStyle>
          <a:p>
            <a:pPr>
              <a:defRPr/>
            </a:pPr>
            <a:r>
              <a:rPr lang="en-US"/>
              <a:t>COMPANY CONFIDENTIAL</a:t>
            </a:r>
            <a:endParaRPr lang="en-US" dirty="0"/>
          </a:p>
        </p:txBody>
      </p:sp>
      <p:sp>
        <p:nvSpPr>
          <p:cNvPr id="9" name="Footer Placeholder 4">
            <a:extLst>
              <a:ext uri="{FF2B5EF4-FFF2-40B4-BE49-F238E27FC236}">
                <a16:creationId xmlns:a16="http://schemas.microsoft.com/office/drawing/2014/main" id="{4634661B-45F3-5749-964E-80E0C1429345}"/>
              </a:ext>
            </a:extLst>
          </p:cNvPr>
          <p:cNvSpPr>
            <a:spLocks noGrp="1"/>
          </p:cNvSpPr>
          <p:nvPr>
            <p:ph type="ftr" sz="quarter" idx="11"/>
          </p:nvPr>
        </p:nvSpPr>
        <p:spPr>
          <a:xfrm rot="5400000">
            <a:off x="-1204118" y="3185318"/>
            <a:ext cx="2895600" cy="487363"/>
          </a:xfrm>
        </p:spPr>
        <p:txBody>
          <a:bodyPr/>
          <a:lstStyle>
            <a:lvl1pPr>
              <a:defRPr/>
            </a:lvl1pPr>
          </a:lstStyle>
          <a:p>
            <a:pPr>
              <a:defRPr/>
            </a:pPr>
            <a:r>
              <a:rPr lang="en-US" altLang="en-US"/>
              <a:t>© COPYRIGHT 2010-2011 ConforMIS, Inc.</a:t>
            </a:r>
          </a:p>
        </p:txBody>
      </p:sp>
      <p:sp>
        <p:nvSpPr>
          <p:cNvPr id="10" name="Slide Number Placeholder 5">
            <a:extLst>
              <a:ext uri="{FF2B5EF4-FFF2-40B4-BE49-F238E27FC236}">
                <a16:creationId xmlns:a16="http://schemas.microsoft.com/office/drawing/2014/main" id="{9B6D9C14-DA8E-E140-A96D-627799AA15B9}"/>
              </a:ext>
            </a:extLst>
          </p:cNvPr>
          <p:cNvSpPr>
            <a:spLocks noGrp="1"/>
          </p:cNvSpPr>
          <p:nvPr>
            <p:ph type="sldNum" sz="quarter" idx="12"/>
          </p:nvPr>
        </p:nvSpPr>
        <p:spPr>
          <a:xfrm rot="5400000">
            <a:off x="-823118" y="5547518"/>
            <a:ext cx="2133600" cy="487363"/>
          </a:xfrm>
        </p:spPr>
        <p:txBody>
          <a:bodyPr/>
          <a:lstStyle>
            <a:lvl1pPr>
              <a:defRPr/>
            </a:lvl1pPr>
          </a:lstStyle>
          <a:p>
            <a:pPr>
              <a:defRPr/>
            </a:pPr>
            <a:fld id="{4022B75E-541E-9046-81CB-745C92E2D2BD}" type="slidenum">
              <a:rPr lang="en-US" altLang="en-US"/>
              <a:pPr>
                <a:defRPr/>
              </a:pPr>
              <a:t>‹#›</a:t>
            </a:fld>
            <a:endParaRPr lang="en-US" altLang="en-US"/>
          </a:p>
        </p:txBody>
      </p:sp>
    </p:spTree>
    <p:extLst>
      <p:ext uri="{BB962C8B-B14F-4D97-AF65-F5344CB8AC3E}">
        <p14:creationId xmlns:p14="http://schemas.microsoft.com/office/powerpoint/2010/main" val="230663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341E54-B0B5-764E-AFEA-70AE2CEB482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609600" y="3581400"/>
            <a:ext cx="8636000" cy="1143000"/>
          </a:xfrm>
        </p:spPr>
        <p:txBody>
          <a:bodyPr anchor="b">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09600" y="4800600"/>
            <a:ext cx="8636000" cy="533400"/>
          </a:xfrm>
        </p:spPr>
        <p:txBody>
          <a:bodyPr>
            <a:normAutofit/>
          </a:bodyPr>
          <a:lstStyle>
            <a:lvl1pPr marL="0" indent="0" algn="l">
              <a:buNone/>
              <a:defRPr sz="2800">
                <a:solidFill>
                  <a:srgbClr val="D487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13">
            <a:extLst>
              <a:ext uri="{FF2B5EF4-FFF2-40B4-BE49-F238E27FC236}">
                <a16:creationId xmlns:a16="http://schemas.microsoft.com/office/drawing/2014/main" id="{82D3FB21-61C3-1542-893F-111E55E8B379}"/>
              </a:ext>
            </a:extLst>
          </p:cNvPr>
          <p:cNvSpPr>
            <a:spLocks noGrp="1"/>
          </p:cNvSpPr>
          <p:nvPr>
            <p:ph type="dt" sz="half" idx="10"/>
          </p:nvPr>
        </p:nvSpPr>
        <p:spPr/>
        <p:txBody>
          <a:bodyPr/>
          <a:lstStyle>
            <a:lvl1pPr>
              <a:defRPr/>
            </a:lvl1pPr>
          </a:lstStyle>
          <a:p>
            <a:pPr>
              <a:defRPr/>
            </a:pPr>
            <a:r>
              <a:rPr lang="en-US" altLang="en-US"/>
              <a:t>COMPANY CONFIDENTIAL</a:t>
            </a:r>
          </a:p>
        </p:txBody>
      </p:sp>
      <p:sp>
        <p:nvSpPr>
          <p:cNvPr id="6" name="Slide Number Placeholder 14">
            <a:extLst>
              <a:ext uri="{FF2B5EF4-FFF2-40B4-BE49-F238E27FC236}">
                <a16:creationId xmlns:a16="http://schemas.microsoft.com/office/drawing/2014/main" id="{3F592054-4F85-CB45-BF5F-086CD3A18DAC}"/>
              </a:ext>
            </a:extLst>
          </p:cNvPr>
          <p:cNvSpPr>
            <a:spLocks noGrp="1"/>
          </p:cNvSpPr>
          <p:nvPr>
            <p:ph type="sldNum" sz="quarter" idx="11"/>
          </p:nvPr>
        </p:nvSpPr>
        <p:spPr/>
        <p:txBody>
          <a:bodyPr/>
          <a:lstStyle>
            <a:lvl1pPr>
              <a:defRPr/>
            </a:lvl1pPr>
          </a:lstStyle>
          <a:p>
            <a:pPr>
              <a:defRPr/>
            </a:pPr>
            <a:fld id="{B04615C1-6FB9-4244-BB5D-9E7F7683BBED}" type="slidenum">
              <a:rPr lang="en-US" altLang="en-US"/>
              <a:pPr>
                <a:defRPr/>
              </a:pPr>
              <a:t>‹#›</a:t>
            </a:fld>
            <a:endParaRPr lang="en-US" altLang="en-US"/>
          </a:p>
        </p:txBody>
      </p:sp>
      <p:sp>
        <p:nvSpPr>
          <p:cNvPr id="7" name="Footer Placeholder 15">
            <a:extLst>
              <a:ext uri="{FF2B5EF4-FFF2-40B4-BE49-F238E27FC236}">
                <a16:creationId xmlns:a16="http://schemas.microsoft.com/office/drawing/2014/main" id="{08B70602-9748-7E4C-B73B-2FE1D14EF821}"/>
              </a:ext>
            </a:extLst>
          </p:cNvPr>
          <p:cNvSpPr>
            <a:spLocks noGrp="1"/>
          </p:cNvSpPr>
          <p:nvPr>
            <p:ph type="ftr" sz="quarter" idx="12"/>
          </p:nvPr>
        </p:nvSpPr>
        <p:spPr/>
        <p:txBody>
          <a:bodyPr/>
          <a:lstStyle>
            <a:lvl1pPr>
              <a:defRPr/>
            </a:lvl1pPr>
          </a:lstStyle>
          <a:p>
            <a:pPr>
              <a:defRPr/>
            </a:pPr>
            <a:r>
              <a:rPr lang="en-US" altLang="en-US"/>
              <a:t>© COPYRIGHT 2010-2011 ConforMIS, Inc.</a:t>
            </a:r>
          </a:p>
        </p:txBody>
      </p:sp>
    </p:spTree>
    <p:extLst>
      <p:ext uri="{BB962C8B-B14F-4D97-AF65-F5344CB8AC3E}">
        <p14:creationId xmlns:p14="http://schemas.microsoft.com/office/powerpoint/2010/main" val="234871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A0AF-91C6-4059-AAB3-CD65E2D519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604E3-8D1D-426F-B0C0-7D38F889D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24A1E0-80FC-4606-8F02-D8495DE882F8}"/>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D02243E4-76BD-4E61-9885-FFCC464A7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73097-D498-4156-B066-30DC2E24FDB1}"/>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804458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CB2A-2E05-4E0E-953D-4BAB62210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78338-E403-432E-929F-89C60A4969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7FF7C-E66A-4B30-9C6B-203BDDE8BE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98A2B5-FFE9-4712-9FC4-062D71581AE8}"/>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6" name="Footer Placeholder 5">
            <a:extLst>
              <a:ext uri="{FF2B5EF4-FFF2-40B4-BE49-F238E27FC236}">
                <a16:creationId xmlns:a16="http://schemas.microsoft.com/office/drawing/2014/main" id="{76BA1C07-1E09-4CFE-8435-E37D19496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0714C-8365-4ABC-8A91-B47780AEF942}"/>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419816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D5CC-CA12-48F8-8A62-F19B78E3C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2965EF-BCFB-45D9-9489-E750EF2EB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59F4B-ED00-4BDC-8CE9-DDB624FF63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C79D8F-46FF-4D75-B2BF-9A166DA55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49772F-D06A-4814-83A0-75953B1BB9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886112-41DD-4453-B464-57BFB9BAEEB1}"/>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8" name="Footer Placeholder 7">
            <a:extLst>
              <a:ext uri="{FF2B5EF4-FFF2-40B4-BE49-F238E27FC236}">
                <a16:creationId xmlns:a16="http://schemas.microsoft.com/office/drawing/2014/main" id="{1168911E-A976-4922-9397-6820AB618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33CEB4-214E-448D-A9D2-FC60BAE835B5}"/>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159943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7FC5-2448-4FE6-AB48-52F9B5251D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0A8BB5-D7C8-49BE-B321-441A6D2FC4D1}"/>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4" name="Footer Placeholder 3">
            <a:extLst>
              <a:ext uri="{FF2B5EF4-FFF2-40B4-BE49-F238E27FC236}">
                <a16:creationId xmlns:a16="http://schemas.microsoft.com/office/drawing/2014/main" id="{4BFCC1C1-1E96-4D29-98A8-198CDEA80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3A483D-242B-4AF5-9DCC-361350E72E8E}"/>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157479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14562-C829-474A-AF44-E6C71CC01465}"/>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3" name="Footer Placeholder 2">
            <a:extLst>
              <a:ext uri="{FF2B5EF4-FFF2-40B4-BE49-F238E27FC236}">
                <a16:creationId xmlns:a16="http://schemas.microsoft.com/office/drawing/2014/main" id="{98F10991-39AE-40CA-8B5E-8C9750B30B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0D801A-EF20-40BA-ACD3-F381915EA795}"/>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327130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90C8-A1C7-49C9-84EE-A1281ECE6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5D5C1D-3636-44EC-A299-7EB315B2DD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700FA-D8A1-4CAA-BC87-C765D1F59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EDA467-9BAA-43D3-B68D-30690D39FA50}"/>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6" name="Footer Placeholder 5">
            <a:extLst>
              <a:ext uri="{FF2B5EF4-FFF2-40B4-BE49-F238E27FC236}">
                <a16:creationId xmlns:a16="http://schemas.microsoft.com/office/drawing/2014/main" id="{D50BBEFF-42B9-49B6-857A-49B7D2DAB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7202F-A45C-4F43-B611-4C5A62C390D8}"/>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78816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D02E-753E-463C-8F6F-0E69F3E19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876DDC-360C-4DC0-9CB0-143C5B973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A0BDD-F571-41FD-AE1A-AD8D7F132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20BD1A-5A82-437E-896D-C3D8216548E3}"/>
              </a:ext>
            </a:extLst>
          </p:cNvPr>
          <p:cNvSpPr>
            <a:spLocks noGrp="1"/>
          </p:cNvSpPr>
          <p:nvPr>
            <p:ph type="dt" sz="half" idx="10"/>
          </p:nvPr>
        </p:nvSpPr>
        <p:spPr/>
        <p:txBody>
          <a:bodyPr/>
          <a:lstStyle/>
          <a:p>
            <a:fld id="{B8450497-B06C-486B-9BBA-BE236D717FE1}" type="datetimeFigureOut">
              <a:rPr lang="en-US" smtClean="0"/>
              <a:t>5/6/19</a:t>
            </a:fld>
            <a:endParaRPr lang="en-US"/>
          </a:p>
        </p:txBody>
      </p:sp>
      <p:sp>
        <p:nvSpPr>
          <p:cNvPr id="6" name="Footer Placeholder 5">
            <a:extLst>
              <a:ext uri="{FF2B5EF4-FFF2-40B4-BE49-F238E27FC236}">
                <a16:creationId xmlns:a16="http://schemas.microsoft.com/office/drawing/2014/main" id="{F3CD0CE8-7502-46BF-97E5-73FCBEA60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80335-1B9C-4D39-969C-A2126B1F4C18}"/>
              </a:ext>
            </a:extLst>
          </p:cNvPr>
          <p:cNvSpPr>
            <a:spLocks noGrp="1"/>
          </p:cNvSpPr>
          <p:nvPr>
            <p:ph type="sldNum" sz="quarter" idx="12"/>
          </p:nvPr>
        </p:nvSpPr>
        <p:spPr/>
        <p:txBody>
          <a:bodyPr/>
          <a:lstStyle/>
          <a:p>
            <a:fld id="{7342BB86-1F06-4C6B-BDD7-614B12D10C50}" type="slidenum">
              <a:rPr lang="en-US" smtClean="0"/>
              <a:t>‹#›</a:t>
            </a:fld>
            <a:endParaRPr lang="en-US"/>
          </a:p>
        </p:txBody>
      </p:sp>
    </p:spTree>
    <p:extLst>
      <p:ext uri="{BB962C8B-B14F-4D97-AF65-F5344CB8AC3E}">
        <p14:creationId xmlns:p14="http://schemas.microsoft.com/office/powerpoint/2010/main" val="285095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F6507-75FC-4BB8-B48B-807B4623F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3582FE-4488-4C2B-8241-9CE69E5800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10251-82E7-46D2-A81F-B7352D8C9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50497-B06C-486B-9BBA-BE236D717FE1}" type="datetimeFigureOut">
              <a:rPr lang="en-US" smtClean="0"/>
              <a:t>5/6/19</a:t>
            </a:fld>
            <a:endParaRPr lang="en-US"/>
          </a:p>
        </p:txBody>
      </p:sp>
      <p:sp>
        <p:nvSpPr>
          <p:cNvPr id="5" name="Footer Placeholder 4">
            <a:extLst>
              <a:ext uri="{FF2B5EF4-FFF2-40B4-BE49-F238E27FC236}">
                <a16:creationId xmlns:a16="http://schemas.microsoft.com/office/drawing/2014/main" id="{EBDFCB21-A0E0-42FD-B853-333205E5E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DD3249-7641-4F3A-A85C-DBD1F2AB9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2BB86-1F06-4C6B-BDD7-614B12D10C50}" type="slidenum">
              <a:rPr lang="en-US" smtClean="0"/>
              <a:t>‹#›</a:t>
            </a:fld>
            <a:endParaRPr lang="en-US"/>
          </a:p>
        </p:txBody>
      </p:sp>
    </p:spTree>
    <p:extLst>
      <p:ext uri="{BB962C8B-B14F-4D97-AF65-F5344CB8AC3E}">
        <p14:creationId xmlns:p14="http://schemas.microsoft.com/office/powerpoint/2010/main" val="518085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Documents and Settings\Benjamin.Beckley\Desktop\Picture1.png">
            <a:extLst>
              <a:ext uri="{FF2B5EF4-FFF2-40B4-BE49-F238E27FC236}">
                <a16:creationId xmlns:a16="http://schemas.microsoft.com/office/drawing/2014/main" id="{EC2DBBAB-F5B1-D947-A253-65B5D9DAF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4763"/>
            <a:ext cx="12206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0F34189D-24EE-794D-9E34-BD59A5B63506}"/>
              </a:ext>
            </a:extLst>
          </p:cNvPr>
          <p:cNvSpPr>
            <a:spLocks noGrp="1"/>
          </p:cNvSpPr>
          <p:nvPr>
            <p:ph type="title"/>
          </p:nvPr>
        </p:nvSpPr>
        <p:spPr bwMode="auto">
          <a:xfrm>
            <a:off x="304800" y="228600"/>
            <a:ext cx="9652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6D1D73C-4CB8-AC42-AA79-4F80B3046D4E}"/>
              </a:ext>
            </a:extLst>
          </p:cNvPr>
          <p:cNvSpPr>
            <a:spLocks noGrp="1"/>
          </p:cNvSpPr>
          <p:nvPr>
            <p:ph type="body" idx="1"/>
          </p:nvPr>
        </p:nvSpPr>
        <p:spPr bwMode="auto">
          <a:xfrm>
            <a:off x="304800" y="1295400"/>
            <a:ext cx="1158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4993BA5-0912-114E-94D9-AC501A297748}"/>
              </a:ext>
            </a:extLst>
          </p:cNvPr>
          <p:cNvSpPr>
            <a:spLocks noGrp="1"/>
          </p:cNvSpPr>
          <p:nvPr>
            <p:ph type="dt" sz="half" idx="2"/>
          </p:nvPr>
        </p:nvSpPr>
        <p:spPr>
          <a:xfrm>
            <a:off x="0" y="6492875"/>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r>
              <a:rPr lang="en-US" altLang="en-US"/>
              <a:t>COMPANY CONFIDENTIAL</a:t>
            </a:r>
          </a:p>
        </p:txBody>
      </p:sp>
      <p:sp>
        <p:nvSpPr>
          <p:cNvPr id="5" name="Footer Placeholder 4">
            <a:extLst>
              <a:ext uri="{FF2B5EF4-FFF2-40B4-BE49-F238E27FC236}">
                <a16:creationId xmlns:a16="http://schemas.microsoft.com/office/drawing/2014/main" id="{6230576D-A627-0740-BB57-BC03944C6609}"/>
              </a:ext>
            </a:extLst>
          </p:cNvPr>
          <p:cNvSpPr>
            <a:spLocks noGrp="1"/>
          </p:cNvSpPr>
          <p:nvPr>
            <p:ph type="ftr" sz="quarter" idx="3"/>
          </p:nvPr>
        </p:nvSpPr>
        <p:spPr>
          <a:xfrm>
            <a:off x="4165600" y="6492875"/>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A6A6A6"/>
                </a:solidFill>
                <a:latin typeface="Calibri" panose="020F0502020204030204" pitchFamily="34" charset="0"/>
              </a:defRPr>
            </a:lvl1pPr>
          </a:lstStyle>
          <a:p>
            <a:pPr>
              <a:defRPr/>
            </a:pPr>
            <a:r>
              <a:rPr lang="en-US" altLang="en-US"/>
              <a:t>© COPYRIGHT 2010-2011 ConforMIS, Inc.</a:t>
            </a:r>
          </a:p>
        </p:txBody>
      </p:sp>
      <p:sp>
        <p:nvSpPr>
          <p:cNvPr id="6" name="Slide Number Placeholder 5">
            <a:extLst>
              <a:ext uri="{FF2B5EF4-FFF2-40B4-BE49-F238E27FC236}">
                <a16:creationId xmlns:a16="http://schemas.microsoft.com/office/drawing/2014/main" id="{63A3C553-2C68-3544-9674-D4C8ED05AB9A}"/>
              </a:ext>
            </a:extLst>
          </p:cNvPr>
          <p:cNvSpPr>
            <a:spLocks noGrp="1"/>
          </p:cNvSpPr>
          <p:nvPr>
            <p:ph type="sldNum" sz="quarter" idx="4"/>
          </p:nvPr>
        </p:nvSpPr>
        <p:spPr>
          <a:xfrm>
            <a:off x="9144000" y="649287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E1EADF35-3684-F746-8A7F-CD0B31B7CF4B}" type="slidenum">
              <a:rPr lang="en-US" altLang="en-US"/>
              <a:pPr>
                <a:defRPr/>
              </a:pPr>
              <a:t>‹#›</a:t>
            </a:fld>
            <a:endParaRPr lang="en-US" altLang="en-US"/>
          </a:p>
        </p:txBody>
      </p:sp>
    </p:spTree>
    <p:extLst>
      <p:ext uri="{BB962C8B-B14F-4D97-AF65-F5344CB8AC3E}">
        <p14:creationId xmlns:p14="http://schemas.microsoft.com/office/powerpoint/2010/main" val="428427605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l" rtl="0" eaLnBrk="0" fontAlgn="base" hangingPunct="0">
        <a:spcBef>
          <a:spcPct val="0"/>
        </a:spcBef>
        <a:spcAft>
          <a:spcPct val="0"/>
        </a:spcAft>
        <a:defRPr sz="3000" b="1" kern="1200">
          <a:solidFill>
            <a:schemeClr val="tx1"/>
          </a:solidFill>
          <a:latin typeface="+mj-lt"/>
          <a:ea typeface="ＭＳ Ｐゴシック" panose="020B0600070205080204" pitchFamily="34" charset="-128"/>
          <a:cs typeface="+mj-cs"/>
        </a:defRPr>
      </a:lvl1pPr>
      <a:lvl2pPr algn="l" rtl="0" eaLnBrk="0" fontAlgn="base" hangingPunct="0">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2pPr>
      <a:lvl3pPr algn="l" rtl="0" eaLnBrk="0" fontAlgn="base" hangingPunct="0">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3pPr>
      <a:lvl4pPr algn="l" rtl="0" eaLnBrk="0" fontAlgn="base" hangingPunct="0">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4pPr>
      <a:lvl5pPr algn="l" rtl="0" eaLnBrk="0" fontAlgn="base" hangingPunct="0">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5pPr>
      <a:lvl6pPr marL="457200" algn="l" rtl="0" fontAlgn="base">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6pPr>
      <a:lvl7pPr marL="914400" algn="l" rtl="0" fontAlgn="base">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7pPr>
      <a:lvl8pPr marL="1371600" algn="l" rtl="0" fontAlgn="base">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8pPr>
      <a:lvl9pPr marL="1828800" algn="l" rtl="0" fontAlgn="base">
        <a:spcBef>
          <a:spcPct val="0"/>
        </a:spcBef>
        <a:spcAft>
          <a:spcPct val="0"/>
        </a:spcAft>
        <a:defRPr sz="3000" b="1">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lr>
          <a:srgbClr val="D4872D"/>
        </a:buClr>
        <a:buFont typeface="Arial" panose="020B0604020202020204" pitchFamily="34" charset="0"/>
        <a:defRPr sz="2400" kern="1200">
          <a:solidFill>
            <a:schemeClr val="tx1"/>
          </a:solidFill>
          <a:latin typeface="+mn-lt"/>
          <a:ea typeface="ＭＳ Ｐゴシック" panose="020B0600070205080204" pitchFamily="34" charset="-128"/>
          <a:cs typeface="+mn-cs"/>
        </a:defRPr>
      </a:lvl1pPr>
      <a:lvl2pPr marL="347663" indent="-230188" algn="l" rtl="0" eaLnBrk="0" fontAlgn="base" hangingPunct="0">
        <a:spcBef>
          <a:spcPct val="20000"/>
        </a:spcBef>
        <a:spcAft>
          <a:spcPct val="0"/>
        </a:spcAft>
        <a:buClr>
          <a:srgbClr val="D4872D"/>
        </a:buClr>
        <a:buSzPct val="100000"/>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2pPr>
      <a:lvl3pPr marL="685800" indent="-228600" algn="l" rtl="0" eaLnBrk="0" fontAlgn="base" hangingPunct="0">
        <a:spcBef>
          <a:spcPct val="20000"/>
        </a:spcBef>
        <a:spcAft>
          <a:spcPct val="0"/>
        </a:spcAft>
        <a:buClr>
          <a:srgbClr val="7F7F7F"/>
        </a:buClr>
        <a:buFont typeface="Arial" panose="020B0604020202020204" pitchFamily="34" charset="0"/>
        <a:buChar char="•"/>
        <a:defRPr kern="1200">
          <a:solidFill>
            <a:schemeClr val="tx1"/>
          </a:solidFill>
          <a:latin typeface="+mn-lt"/>
          <a:ea typeface="ＭＳ Ｐゴシック" panose="020B0600070205080204" pitchFamily="34" charset="-128"/>
          <a:cs typeface="+mn-cs"/>
        </a:defRPr>
      </a:lvl3pPr>
      <a:lvl4pPr marL="1033463" indent="-228600" algn="l" rtl="0" eaLnBrk="0" fontAlgn="base" hangingPunct="0">
        <a:spcBef>
          <a:spcPct val="20000"/>
        </a:spcBef>
        <a:spcAft>
          <a:spcPct val="0"/>
        </a:spcAft>
        <a:buClr>
          <a:srgbClr val="D4872D"/>
        </a:buClr>
        <a:buSzPct val="65000"/>
        <a:buFont typeface="Courier New" panose="02070309020205020404" pitchFamily="49" charset="0"/>
        <a:buChar char="o"/>
        <a:defRPr sz="1600" kern="1200">
          <a:solidFill>
            <a:schemeClr val="tx1"/>
          </a:solidFill>
          <a:latin typeface="+mn-lt"/>
          <a:ea typeface="ＭＳ Ｐゴシック" panose="020B0600070205080204" pitchFamily="34" charset="-128"/>
          <a:cs typeface="+mn-cs"/>
        </a:defRPr>
      </a:lvl4pPr>
      <a:lvl5pPr marL="1371600" indent="-228600" algn="l" rtl="0" eaLnBrk="0" fontAlgn="base" hangingPunct="0">
        <a:spcBef>
          <a:spcPct val="20000"/>
        </a:spcBef>
        <a:spcAft>
          <a:spcPct val="0"/>
        </a:spcAft>
        <a:buClr>
          <a:srgbClr val="7F7F7F"/>
        </a:buClr>
        <a:buSzPct val="60000"/>
        <a:buFont typeface="Courier New" panose="02070309020205020404" pitchFamily="49" charset="0"/>
        <a:buChar char="o"/>
        <a:defRPr sz="14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diagramColors" Target="../diagrams/colors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Layout" Target="../diagrams/layout5.xml"/><Relationship Id="rId5" Type="http://schemas.openxmlformats.org/officeDocument/2006/relationships/diagramQuickStyle" Target="../diagrams/quickStyle4.xml"/><Relationship Id="rId10" Type="http://schemas.openxmlformats.org/officeDocument/2006/relationships/diagramData" Target="../diagrams/data5.xml"/><Relationship Id="rId4" Type="http://schemas.openxmlformats.org/officeDocument/2006/relationships/diagramLayout" Target="../diagrams/layout4.xml"/><Relationship Id="rId9" Type="http://schemas.openxmlformats.org/officeDocument/2006/relationships/image" Target="../media/image20.png"/><Relationship Id="rId14"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4.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7.png"/><Relationship Id="rId5" Type="http://schemas.microsoft.com/office/2007/relationships/hdphoto" Target="../media/hdphoto7.wdp"/><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74.png"/><Relationship Id="rId5" Type="http://schemas.microsoft.com/office/2007/relationships/media" Target="../media/media4.mp4"/><Relationship Id="rId10" Type="http://schemas.openxmlformats.org/officeDocument/2006/relationships/image" Target="../media/image73.png"/><Relationship Id="rId4" Type="http://schemas.openxmlformats.org/officeDocument/2006/relationships/video" Target="../media/media3.mp4"/><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0" Type="http://schemas.openxmlformats.org/officeDocument/2006/relationships/image" Target="../media/image8.gif"/><Relationship Id="rId4" Type="http://schemas.openxmlformats.org/officeDocument/2006/relationships/diagramLayout" Target="../diagrams/layout1.xml"/><Relationship Id="rId9"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8.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ED651D-4D87-4C8C-837D-476FAFB1CE8A}"/>
              </a:ext>
            </a:extLst>
          </p:cNvPr>
          <p:cNvSpPr>
            <a:spLocks noGrp="1"/>
          </p:cNvSpPr>
          <p:nvPr>
            <p:ph type="ctrTitle"/>
          </p:nvPr>
        </p:nvSpPr>
        <p:spPr>
          <a:xfrm>
            <a:off x="1555849" y="4525347"/>
            <a:ext cx="6083671" cy="1737360"/>
          </a:xfrm>
        </p:spPr>
        <p:txBody>
          <a:bodyPr anchor="ctr">
            <a:normAutofit/>
          </a:bodyPr>
          <a:lstStyle/>
          <a:p>
            <a:pPr algn="r"/>
            <a:r>
              <a:rPr lang="en-US" sz="3800" dirty="0"/>
              <a:t>Understanding Knee Replacement Kinematics:</a:t>
            </a:r>
            <a:br>
              <a:rPr lang="en-US" sz="3800" dirty="0"/>
            </a:br>
            <a:endParaRPr lang="en-US" sz="3800" dirty="0"/>
          </a:p>
        </p:txBody>
      </p:sp>
      <p:sp>
        <p:nvSpPr>
          <p:cNvPr id="3" name="Subtitle 2">
            <a:extLst>
              <a:ext uri="{FF2B5EF4-FFF2-40B4-BE49-F238E27FC236}">
                <a16:creationId xmlns:a16="http://schemas.microsoft.com/office/drawing/2014/main" id="{ED39DAFB-1E41-44EE-9DF9-C1F51EA1C703}"/>
              </a:ext>
            </a:extLst>
          </p:cNvPr>
          <p:cNvSpPr>
            <a:spLocks noGrp="1"/>
          </p:cNvSpPr>
          <p:nvPr>
            <p:ph type="subTitle" idx="1"/>
          </p:nvPr>
        </p:nvSpPr>
        <p:spPr>
          <a:xfrm>
            <a:off x="7961258" y="4525347"/>
            <a:ext cx="3258675" cy="1737360"/>
          </a:xfrm>
        </p:spPr>
        <p:txBody>
          <a:bodyPr anchor="ctr">
            <a:normAutofit/>
          </a:bodyPr>
          <a:lstStyle/>
          <a:p>
            <a:pPr algn="l"/>
            <a:r>
              <a:rPr lang="en-US" dirty="0"/>
              <a:t>Will Kurtz</a:t>
            </a:r>
            <a:endParaRPr lang="en-US"/>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18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26" y="585645"/>
            <a:ext cx="10515600" cy="1325563"/>
          </a:xfrm>
        </p:spPr>
        <p:txBody>
          <a:bodyPr>
            <a:normAutofit/>
          </a:bodyPr>
          <a:lstStyle/>
          <a:p>
            <a:pPr fontAlgn="base">
              <a:spcAft>
                <a:spcPct val="0"/>
              </a:spcAft>
            </a:pPr>
            <a:r>
              <a:rPr lang="en-US" sz="3600" b="1" i="1" dirty="0">
                <a:solidFill>
                  <a:schemeClr val="accent2"/>
                </a:solidFill>
              </a:rPr>
              <a:t>Anatomic vs. Classical Debate:</a:t>
            </a:r>
          </a:p>
        </p:txBody>
      </p:sp>
      <p:graphicFrame>
        <p:nvGraphicFramePr>
          <p:cNvPr id="4" name="Content Placeholder 3"/>
          <p:cNvGraphicFramePr>
            <a:graphicFrameLocks noGrp="1"/>
          </p:cNvGraphicFramePr>
          <p:nvPr>
            <p:ph idx="1"/>
            <p:extLst/>
          </p:nvPr>
        </p:nvGraphicFramePr>
        <p:xfrm>
          <a:off x="1670943" y="1568054"/>
          <a:ext cx="868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nsall.jpg"/>
          <p:cNvPicPr>
            <a:picLocks noChangeAspect="1"/>
          </p:cNvPicPr>
          <p:nvPr/>
        </p:nvPicPr>
        <p:blipFill>
          <a:blip r:embed="rId8"/>
          <a:stretch>
            <a:fillRect/>
          </a:stretch>
        </p:blipFill>
        <p:spPr>
          <a:xfrm>
            <a:off x="9368186" y="1364854"/>
            <a:ext cx="2539384" cy="2495349"/>
          </a:xfrm>
          <a:prstGeom prst="rect">
            <a:avLst/>
          </a:prstGeom>
        </p:spPr>
      </p:pic>
      <p:sp>
        <p:nvSpPr>
          <p:cNvPr id="7" name="Rectangle 6"/>
          <p:cNvSpPr/>
          <p:nvPr/>
        </p:nvSpPr>
        <p:spPr>
          <a:xfrm>
            <a:off x="601249" y="1656250"/>
            <a:ext cx="2517731" cy="2407153"/>
          </a:xfrm>
          <a:prstGeom prst="rect">
            <a:avLst/>
          </a:prstGeom>
          <a:blipFill rotWithShape="0">
            <a:blip r:embed="rId9"/>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aphicFrame>
        <p:nvGraphicFramePr>
          <p:cNvPr id="8" name="Content Placeholder 3"/>
          <p:cNvGraphicFramePr>
            <a:graphicFrameLocks/>
          </p:cNvGraphicFramePr>
          <p:nvPr>
            <p:extLst/>
          </p:nvPr>
        </p:nvGraphicFramePr>
        <p:xfrm>
          <a:off x="1660505" y="1557616"/>
          <a:ext cx="8686800" cy="5105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p:cNvSpPr txBox="1"/>
          <p:nvPr/>
        </p:nvSpPr>
        <p:spPr>
          <a:xfrm>
            <a:off x="9254995" y="4017627"/>
            <a:ext cx="273380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Accept compromises in kinematics to improve reproducibility of the surgical technique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58331" y="4322716"/>
            <a:ext cx="256586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Accept difficulty in executing a patient specific surgical technique to improve kinematics</a:t>
            </a:r>
          </a:p>
        </p:txBody>
      </p:sp>
      <p:cxnSp>
        <p:nvCxnSpPr>
          <p:cNvPr id="12" name="Straight Connector 11"/>
          <p:cNvCxnSpPr/>
          <p:nvPr/>
        </p:nvCxnSpPr>
        <p:spPr>
          <a:xfrm flipV="1">
            <a:off x="608807" y="487228"/>
            <a:ext cx="10967749" cy="19244"/>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390302" y="638490"/>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5060375" y="633066"/>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8662961" y="645766"/>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202179" y="333690"/>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6952683" y="340966"/>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89304" y="564143"/>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1990</a:t>
            </a:r>
          </a:p>
        </p:txBody>
      </p:sp>
      <p:sp>
        <p:nvSpPr>
          <p:cNvPr id="19" name="TextBox 18"/>
          <p:cNvSpPr txBox="1"/>
          <p:nvPr/>
        </p:nvSpPr>
        <p:spPr>
          <a:xfrm>
            <a:off x="7081609" y="6346"/>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2000</a:t>
            </a:r>
          </a:p>
        </p:txBody>
      </p:sp>
      <p:sp>
        <p:nvSpPr>
          <p:cNvPr id="20" name="TextBox 19"/>
          <p:cNvSpPr txBox="1"/>
          <p:nvPr/>
        </p:nvSpPr>
        <p:spPr>
          <a:xfrm>
            <a:off x="3337211" y="-19248"/>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1980</a:t>
            </a:r>
          </a:p>
        </p:txBody>
      </p:sp>
      <p:sp>
        <p:nvSpPr>
          <p:cNvPr id="21" name="TextBox 20"/>
          <p:cNvSpPr txBox="1"/>
          <p:nvPr/>
        </p:nvSpPr>
        <p:spPr>
          <a:xfrm>
            <a:off x="1506283" y="561832"/>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1970</a:t>
            </a:r>
          </a:p>
        </p:txBody>
      </p:sp>
      <p:sp>
        <p:nvSpPr>
          <p:cNvPr id="22" name="TextBox 21"/>
          <p:cNvSpPr txBox="1"/>
          <p:nvPr/>
        </p:nvSpPr>
        <p:spPr>
          <a:xfrm>
            <a:off x="8815365" y="602437"/>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2010</a:t>
            </a:r>
          </a:p>
        </p:txBody>
      </p:sp>
      <p:cxnSp>
        <p:nvCxnSpPr>
          <p:cNvPr id="23" name="Straight Connector 22"/>
          <p:cNvCxnSpPr/>
          <p:nvPr/>
        </p:nvCxnSpPr>
        <p:spPr>
          <a:xfrm rot="5400000">
            <a:off x="10356283" y="340966"/>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485211" y="-38488"/>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2018</a:t>
            </a:r>
          </a:p>
        </p:txBody>
      </p:sp>
      <p:cxnSp>
        <p:nvCxnSpPr>
          <p:cNvPr id="26" name="Straight Connector 25"/>
          <p:cNvCxnSpPr>
            <a:cxnSpLocks/>
          </p:cNvCxnSpPr>
          <p:nvPr/>
        </p:nvCxnSpPr>
        <p:spPr>
          <a:xfrm>
            <a:off x="3344803" y="493601"/>
            <a:ext cx="1844501" cy="12871"/>
          </a:xfrm>
          <a:prstGeom prst="line">
            <a:avLst/>
          </a:prstGeom>
          <a:ln w="88900">
            <a:solidFill>
              <a:srgbClr val="D4872D"/>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39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person, outdoor&#10;&#10;Description generated with very high confidence">
            <a:extLst>
              <a:ext uri="{FF2B5EF4-FFF2-40B4-BE49-F238E27FC236}">
                <a16:creationId xmlns:a16="http://schemas.microsoft.com/office/drawing/2014/main" id="{D6ADD59C-C4C4-4276-A643-F679F79E7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0"/>
            <a:ext cx="2791326" cy="3429000"/>
          </a:xfrm>
          <a:prstGeom prst="rect">
            <a:avLst/>
          </a:prstGeom>
        </p:spPr>
      </p:pic>
      <p:pic>
        <p:nvPicPr>
          <p:cNvPr id="45" name="Picture 44" descr="A close up of a sign&#10;&#10;Description generated with very high confidence">
            <a:extLst>
              <a:ext uri="{FF2B5EF4-FFF2-40B4-BE49-F238E27FC236}">
                <a16:creationId xmlns:a16="http://schemas.microsoft.com/office/drawing/2014/main" id="{59B1E106-817E-4E91-9210-0A998B01C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453" y="0"/>
            <a:ext cx="3290547" cy="3429000"/>
          </a:xfrm>
          <a:prstGeom prst="rect">
            <a:avLst/>
          </a:prstGeom>
        </p:spPr>
      </p:pic>
      <p:pic>
        <p:nvPicPr>
          <p:cNvPr id="5" name="Picture 4" descr="A basketball player during a game&#10;&#10;Description generated with very high confidence">
            <a:extLst>
              <a:ext uri="{FF2B5EF4-FFF2-40B4-BE49-F238E27FC236}">
                <a16:creationId xmlns:a16="http://schemas.microsoft.com/office/drawing/2014/main" id="{D047BF0E-88B8-4764-9ECB-B25F07FBF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1728847" cy="3429000"/>
          </a:xfrm>
          <a:prstGeom prst="rect">
            <a:avLst/>
          </a:prstGeom>
        </p:spPr>
      </p:pic>
      <p:pic>
        <p:nvPicPr>
          <p:cNvPr id="16" name="Picture 15" descr="A person looking at the camera&#10;&#10;Description generated with very high confidence">
            <a:extLst>
              <a:ext uri="{FF2B5EF4-FFF2-40B4-BE49-F238E27FC236}">
                <a16:creationId xmlns:a16="http://schemas.microsoft.com/office/drawing/2014/main" id="{1D0A0243-9090-4CFD-A9BA-587A48D0C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2672" y="3429000"/>
            <a:ext cx="2523883" cy="3429000"/>
          </a:xfrm>
          <a:prstGeom prst="rect">
            <a:avLst/>
          </a:prstGeom>
        </p:spPr>
      </p:pic>
      <p:pic>
        <p:nvPicPr>
          <p:cNvPr id="28" name="Picture 27" descr="A football player holding a baseball bat&#10;&#10;Description generated with very high confidence">
            <a:extLst>
              <a:ext uri="{FF2B5EF4-FFF2-40B4-BE49-F238E27FC236}">
                <a16:creationId xmlns:a16="http://schemas.microsoft.com/office/drawing/2014/main" id="{632F503A-F7D9-4034-9990-B7A17BFFA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234" y="3429000"/>
            <a:ext cx="1854765" cy="3429000"/>
          </a:xfrm>
          <a:prstGeom prst="rect">
            <a:avLst/>
          </a:prstGeom>
        </p:spPr>
      </p:pic>
      <p:sp>
        <p:nvSpPr>
          <p:cNvPr id="24" name="Rectangle 23">
            <a:extLst>
              <a:ext uri="{FF2B5EF4-FFF2-40B4-BE49-F238E27FC236}">
                <a16:creationId xmlns:a16="http://schemas.microsoft.com/office/drawing/2014/main" id="{D350D9D7-3513-4EBF-A02B-B335240C4995}"/>
              </a:ext>
            </a:extLst>
          </p:cNvPr>
          <p:cNvSpPr/>
          <p:nvPr/>
        </p:nvSpPr>
        <p:spPr>
          <a:xfrm>
            <a:off x="138141" y="3566160"/>
            <a:ext cx="5824728" cy="3154680"/>
          </a:xfrm>
          <a:prstGeom prst="rect">
            <a:avLst/>
          </a:prstGeom>
          <a:gradFill flip="none" rotWithShape="1">
            <a:gsLst>
              <a:gs pos="0">
                <a:schemeClr val="accent1">
                  <a:lumMod val="5000"/>
                  <a:lumOff val="95000"/>
                  <a:alpha val="99000"/>
                </a:schemeClr>
              </a:gs>
              <a:gs pos="100000">
                <a:schemeClr val="tx1">
                  <a:lumMod val="50000"/>
                  <a:lumOff val="50000"/>
                  <a:alpha val="97000"/>
                </a:schemeClr>
              </a:gs>
            </a:gsLst>
            <a:lin ang="81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689718-2EBA-4A7D-9E47-953274FA9ACF}"/>
              </a:ext>
            </a:extLst>
          </p:cNvPr>
          <p:cNvSpPr/>
          <p:nvPr/>
        </p:nvSpPr>
        <p:spPr>
          <a:xfrm>
            <a:off x="6254496" y="137160"/>
            <a:ext cx="5824728" cy="3154680"/>
          </a:xfrm>
          <a:prstGeom prst="rect">
            <a:avLst/>
          </a:prstGeom>
          <a:gradFill flip="none" rotWithShape="1">
            <a:gsLst>
              <a:gs pos="0">
                <a:schemeClr val="accent1">
                  <a:lumMod val="5000"/>
                  <a:lumOff val="95000"/>
                  <a:alpha val="99000"/>
                </a:schemeClr>
              </a:gs>
              <a:gs pos="100000">
                <a:schemeClr val="tx1">
                  <a:lumMod val="50000"/>
                  <a:lumOff val="50000"/>
                  <a:alpha val="97000"/>
                </a:schemeClr>
              </a:gs>
            </a:gsLst>
            <a:lin ang="189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descr="A person in a pool of water&#10;&#10;Description generated with high confidence">
            <a:extLst>
              <a:ext uri="{FF2B5EF4-FFF2-40B4-BE49-F238E27FC236}">
                <a16:creationId xmlns:a16="http://schemas.microsoft.com/office/drawing/2014/main" id="{8370F155-F23F-43D1-8454-BE0887B734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3819769" cy="3429000"/>
          </a:xfrm>
          <a:prstGeom prst="rect">
            <a:avLst/>
          </a:prstGeom>
        </p:spPr>
      </p:pic>
      <p:pic>
        <p:nvPicPr>
          <p:cNvPr id="39" name="Picture 38" descr="A picture containing floor, indoor, wall, sitting&#10;&#10;Description generated with high confidence">
            <a:extLst>
              <a:ext uri="{FF2B5EF4-FFF2-40B4-BE49-F238E27FC236}">
                <a16:creationId xmlns:a16="http://schemas.microsoft.com/office/drawing/2014/main" id="{0D6692C5-BF3F-4779-A534-1AB90207D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8804" y="0"/>
            <a:ext cx="2970657" cy="3429000"/>
          </a:xfrm>
          <a:prstGeom prst="rect">
            <a:avLst/>
          </a:prstGeom>
        </p:spPr>
      </p:pic>
      <p:sp>
        <p:nvSpPr>
          <p:cNvPr id="10" name="Rectangle 9">
            <a:extLst>
              <a:ext uri="{FF2B5EF4-FFF2-40B4-BE49-F238E27FC236}">
                <a16:creationId xmlns:a16="http://schemas.microsoft.com/office/drawing/2014/main" id="{E7DFB9C9-1E55-4E9F-9A17-1A5746974B8B}"/>
              </a:ext>
            </a:extLst>
          </p:cNvPr>
          <p:cNvSpPr/>
          <p:nvPr/>
        </p:nvSpPr>
        <p:spPr>
          <a:xfrm>
            <a:off x="137160" y="137160"/>
            <a:ext cx="5824728" cy="3154680"/>
          </a:xfrm>
          <a:prstGeom prst="rect">
            <a:avLst/>
          </a:prstGeom>
          <a:gradFill>
            <a:gsLst>
              <a:gs pos="0">
                <a:schemeClr val="accent1">
                  <a:lumMod val="5000"/>
                  <a:lumOff val="95000"/>
                  <a:alpha val="99000"/>
                </a:schemeClr>
              </a:gs>
              <a:gs pos="100000">
                <a:schemeClr val="tx1">
                  <a:lumMod val="50000"/>
                  <a:lumOff val="50000"/>
                  <a:alpha val="97000"/>
                </a:schemeClr>
              </a:gs>
            </a:gsLst>
            <a:lin ang="13500000" scaled="1"/>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earing a suit and tie smiling at the camera&#10;&#10;Description generated with very high confidence">
            <a:extLst>
              <a:ext uri="{FF2B5EF4-FFF2-40B4-BE49-F238E27FC236}">
                <a16:creationId xmlns:a16="http://schemas.microsoft.com/office/drawing/2014/main" id="{B107759A-844F-45FA-BD5F-C83B7DC6B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9658" y="3429000"/>
            <a:ext cx="3429000" cy="3429000"/>
          </a:xfrm>
          <a:prstGeom prst="rect">
            <a:avLst/>
          </a:prstGeom>
        </p:spPr>
      </p:pic>
      <p:pic>
        <p:nvPicPr>
          <p:cNvPr id="6" name="Picture 5" descr="A person wearing a suit and tie smiling at the camera&#10;&#10;Description generated with very high confidence">
            <a:extLst>
              <a:ext uri="{FF2B5EF4-FFF2-40B4-BE49-F238E27FC236}">
                <a16:creationId xmlns:a16="http://schemas.microsoft.com/office/drawing/2014/main" id="{4BBB12D9-BCA6-486B-A3EA-A3B4638815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7053" y="3429000"/>
            <a:ext cx="2743200" cy="3429000"/>
          </a:xfrm>
          <a:prstGeom prst="rect">
            <a:avLst/>
          </a:prstGeom>
        </p:spPr>
      </p:pic>
      <p:sp>
        <p:nvSpPr>
          <p:cNvPr id="27" name="Rectangle 26">
            <a:extLst>
              <a:ext uri="{FF2B5EF4-FFF2-40B4-BE49-F238E27FC236}">
                <a16:creationId xmlns:a16="http://schemas.microsoft.com/office/drawing/2014/main" id="{79CFD988-F704-4B3B-BB29-BA521B8F86A9}"/>
              </a:ext>
            </a:extLst>
          </p:cNvPr>
          <p:cNvSpPr/>
          <p:nvPr/>
        </p:nvSpPr>
        <p:spPr>
          <a:xfrm>
            <a:off x="6254496"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27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A22BB59-7E19-4931-9CF1-C67A87026E2F}"/>
              </a:ext>
            </a:extLst>
          </p:cNvPr>
          <p:cNvSpPr txBox="1"/>
          <p:nvPr/>
        </p:nvSpPr>
        <p:spPr>
          <a:xfrm>
            <a:off x="4977138" y="2988860"/>
            <a:ext cx="2235805" cy="830997"/>
          </a:xfrm>
          <a:prstGeom prst="rect">
            <a:avLst/>
          </a:prstGeom>
          <a:solidFill>
            <a:schemeClr val="tx1">
              <a:lumMod val="85000"/>
              <a:lumOff val="15000"/>
              <a:alpha val="9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90’s</a:t>
            </a:r>
          </a:p>
        </p:txBody>
      </p:sp>
    </p:spTree>
    <p:extLst>
      <p:ext uri="{BB962C8B-B14F-4D97-AF65-F5344CB8AC3E}">
        <p14:creationId xmlns:p14="http://schemas.microsoft.com/office/powerpoint/2010/main" val="27873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animBg="1"/>
      <p:bldP spid="10"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73" y="870857"/>
            <a:ext cx="7290282" cy="4756909"/>
          </a:xfrm>
          <a:prstGeom prst="rect">
            <a:avLst/>
          </a:prstGeom>
        </p:spPr>
      </p:pic>
      <p:sp>
        <p:nvSpPr>
          <p:cNvPr id="9" name="Content Placeholder 8">
            <a:extLst>
              <a:ext uri="{FF2B5EF4-FFF2-40B4-BE49-F238E27FC236}">
                <a16:creationId xmlns:a16="http://schemas.microsoft.com/office/drawing/2014/main" id="{42A2AE3C-3069-471E-B602-347DC7BBB9E2}"/>
              </a:ext>
            </a:extLst>
          </p:cNvPr>
          <p:cNvSpPr>
            <a:spLocks noGrp="1"/>
          </p:cNvSpPr>
          <p:nvPr>
            <p:ph idx="1"/>
          </p:nvPr>
        </p:nvSpPr>
        <p:spPr>
          <a:xfrm>
            <a:off x="8471423" y="1120539"/>
            <a:ext cx="3053039" cy="5251232"/>
          </a:xfrm>
        </p:spPr>
        <p:txBody>
          <a:bodyPr>
            <a:normAutofit/>
          </a:bodyPr>
          <a:lstStyle/>
          <a:p>
            <a:r>
              <a:rPr lang="en-US" sz="2400" dirty="0"/>
              <a:t>Lateral femoral condyle</a:t>
            </a:r>
          </a:p>
          <a:p>
            <a:pPr lvl="1"/>
            <a:r>
              <a:rPr lang="en-US" sz="1800" dirty="0"/>
              <a:t>Variable Radius of curvature</a:t>
            </a:r>
          </a:p>
          <a:p>
            <a:pPr lvl="1"/>
            <a:r>
              <a:rPr lang="en-US" sz="1800" dirty="0"/>
              <a:t>Flat in extension</a:t>
            </a:r>
          </a:p>
          <a:p>
            <a:pPr lvl="1"/>
            <a:r>
              <a:rPr lang="en-US" sz="1800" dirty="0"/>
              <a:t>Curved in Flexion</a:t>
            </a:r>
          </a:p>
          <a:p>
            <a:pPr marL="457200" lvl="1" indent="0">
              <a:buNone/>
            </a:pPr>
            <a:endParaRPr lang="en-US" sz="1800" dirty="0"/>
          </a:p>
          <a:p>
            <a:r>
              <a:rPr lang="en-US" sz="2400" dirty="0"/>
              <a:t>Medial femoral condyle</a:t>
            </a:r>
          </a:p>
          <a:p>
            <a:pPr lvl="1"/>
            <a:r>
              <a:rPr lang="en-US" sz="1800" dirty="0"/>
              <a:t>Constant Radius of curvature</a:t>
            </a:r>
          </a:p>
          <a:p>
            <a:pPr lvl="1"/>
            <a:r>
              <a:rPr lang="en-US" sz="1800" dirty="0"/>
              <a:t>Curved in both extension and flexion</a:t>
            </a:r>
          </a:p>
          <a:p>
            <a:pPr lvl="1"/>
            <a:endParaRPr lang="en-US" sz="1800" dirty="0"/>
          </a:p>
        </p:txBody>
      </p:sp>
      <p:sp>
        <p:nvSpPr>
          <p:cNvPr id="12" name="Freeform: Shape 11">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3598383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C6CE-D33D-4552-B01A-3A81242766A0}"/>
              </a:ext>
            </a:extLst>
          </p:cNvPr>
          <p:cNvSpPr>
            <a:spLocks noGrp="1"/>
          </p:cNvSpPr>
          <p:nvPr>
            <p:ph type="ctrTitle"/>
          </p:nvPr>
        </p:nvSpPr>
        <p:spPr>
          <a:xfrm>
            <a:off x="6230271" y="3794336"/>
            <a:ext cx="5242259" cy="1922251"/>
          </a:xfrm>
        </p:spPr>
        <p:txBody>
          <a:bodyPr anchor="t">
            <a:noAutofit/>
          </a:bodyPr>
          <a:lstStyle/>
          <a:p>
            <a:pPr algn="l"/>
            <a:r>
              <a:rPr lang="en-US" sz="3200" dirty="0"/>
              <a:t>Convex lateral tibial plateau</a:t>
            </a:r>
            <a:br>
              <a:rPr lang="en-US" sz="3200" dirty="0"/>
            </a:br>
            <a:br>
              <a:rPr lang="en-US" sz="3200" dirty="0"/>
            </a:br>
            <a:r>
              <a:rPr lang="en-US" sz="3200" dirty="0"/>
              <a:t>Concave medial tibial plateau</a:t>
            </a:r>
          </a:p>
        </p:txBody>
      </p:sp>
      <p:sp>
        <p:nvSpPr>
          <p:cNvPr id="11" name="Freeform: Shape 1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indoor, clothing, wearing&#10;&#10;Description generated with high confidence"/>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245" t="8424" r="246" b="10758"/>
          <a:stretch/>
        </p:blipFill>
        <p:spPr>
          <a:xfrm>
            <a:off x="1" y="647373"/>
            <a:ext cx="5385130" cy="6210629"/>
          </a:xfrm>
          <a:custGeom>
            <a:avLst/>
            <a:gdLst>
              <a:gd name="connsiteX0" fmla="*/ 2203018 w 5385130"/>
              <a:gd name="connsiteY0" fmla="*/ 0 h 6210629"/>
              <a:gd name="connsiteX1" fmla="*/ 5385130 w 5385130"/>
              <a:gd name="connsiteY1" fmla="*/ 3182112 h 6210629"/>
              <a:gd name="connsiteX2" fmla="*/ 3441640 w 5385130"/>
              <a:gd name="connsiteY2" fmla="*/ 6114158 h 6210629"/>
              <a:gd name="connsiteX3" fmla="*/ 3178061 w 5385130"/>
              <a:gd name="connsiteY3" fmla="*/ 6210629 h 6210629"/>
              <a:gd name="connsiteX4" fmla="*/ 1233206 w 5385130"/>
              <a:gd name="connsiteY4" fmla="*/ 6210629 h 6210629"/>
              <a:gd name="connsiteX5" fmla="*/ 1108901 w 5385130"/>
              <a:gd name="connsiteY5" fmla="*/ 6171135 h 6210629"/>
              <a:gd name="connsiteX6" fmla="*/ 178899 w 5385130"/>
              <a:gd name="connsiteY6" fmla="*/ 5637585 h 6210629"/>
              <a:gd name="connsiteX7" fmla="*/ 0 w 5385130"/>
              <a:gd name="connsiteY7" fmla="*/ 5474990 h 6210629"/>
              <a:gd name="connsiteX8" fmla="*/ 0 w 5385130"/>
              <a:gd name="connsiteY8" fmla="*/ 889234 h 6210629"/>
              <a:gd name="connsiteX9" fmla="*/ 178899 w 5385130"/>
              <a:gd name="connsiteY9" fmla="*/ 726640 h 6210629"/>
              <a:gd name="connsiteX10" fmla="*/ 2203018 w 5385130"/>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3" name="Freeform: Shape 1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indoor, clothing, wall&#10;&#10;Description generated with high confidence"/>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451" t="30621" r="1452" b="29491"/>
          <a:stretch/>
        </p:blipFill>
        <p:spPr>
          <a:xfrm>
            <a:off x="5398355"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151491584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6" y="681037"/>
            <a:ext cx="8229600" cy="3888485"/>
          </a:xfrm>
          <a:prstGeom prst="rect">
            <a:avLst/>
          </a:prstGeom>
        </p:spPr>
      </p:pic>
      <p:sp>
        <p:nvSpPr>
          <p:cNvPr id="13" name="Content Placeholder 8">
            <a:extLst>
              <a:ext uri="{FF2B5EF4-FFF2-40B4-BE49-F238E27FC236}">
                <a16:creationId xmlns:a16="http://schemas.microsoft.com/office/drawing/2014/main" id="{E30497B0-EA36-4179-A071-BB51E42E0A73}"/>
              </a:ext>
            </a:extLst>
          </p:cNvPr>
          <p:cNvSpPr>
            <a:spLocks noGrp="1"/>
          </p:cNvSpPr>
          <p:nvPr>
            <p:ph idx="1"/>
          </p:nvPr>
        </p:nvSpPr>
        <p:spPr>
          <a:xfrm>
            <a:off x="3063240" y="4754247"/>
            <a:ext cx="7188199" cy="1762670"/>
          </a:xfrm>
        </p:spPr>
        <p:txBody>
          <a:bodyPr>
            <a:normAutofit/>
          </a:bodyPr>
          <a:lstStyle/>
          <a:p>
            <a:pPr marL="233345" indent="-342891">
              <a:spcBef>
                <a:spcPts val="800"/>
              </a:spcBef>
              <a:buClr>
                <a:schemeClr val="accent3"/>
              </a:buClr>
            </a:pPr>
            <a:r>
              <a:rPr lang="en-US" sz="2400" b="1" dirty="0">
                <a:solidFill>
                  <a:schemeClr val="tx1">
                    <a:lumMod val="75000"/>
                    <a:lumOff val="25000"/>
                  </a:schemeClr>
                </a:solidFill>
              </a:rPr>
              <a:t>Lateral Condyle rolls back 12 to 21mm</a:t>
            </a:r>
          </a:p>
          <a:p>
            <a:pPr marL="233345" indent="-342891">
              <a:spcBef>
                <a:spcPts val="800"/>
              </a:spcBef>
              <a:buClr>
                <a:schemeClr val="accent3"/>
              </a:buClr>
            </a:pPr>
            <a:r>
              <a:rPr lang="en-US" sz="2400" b="1" dirty="0">
                <a:solidFill>
                  <a:schemeClr val="tx1">
                    <a:lumMod val="75000"/>
                    <a:lumOff val="25000"/>
                  </a:schemeClr>
                </a:solidFill>
              </a:rPr>
              <a:t>Medial Condyle rolls back 2-3mm</a:t>
            </a:r>
          </a:p>
          <a:p>
            <a:pPr marL="233345" indent="-342891">
              <a:spcBef>
                <a:spcPts val="800"/>
              </a:spcBef>
              <a:buClr>
                <a:schemeClr val="accent3"/>
              </a:buClr>
            </a:pPr>
            <a:endParaRPr lang="en-US" sz="2400" b="1" dirty="0">
              <a:solidFill>
                <a:schemeClr val="tx1">
                  <a:lumMod val="75000"/>
                  <a:lumOff val="25000"/>
                </a:schemeClr>
              </a:solidFill>
            </a:endParaRPr>
          </a:p>
          <a:p>
            <a:pPr marL="342891" indent="-342891">
              <a:spcBef>
                <a:spcPts val="800"/>
              </a:spcBef>
              <a:buClr>
                <a:schemeClr val="bg1">
                  <a:lumMod val="50000"/>
                </a:schemeClr>
              </a:buClr>
            </a:pPr>
            <a:r>
              <a:rPr lang="en-US" sz="2400" b="1" dirty="0">
                <a:solidFill>
                  <a:schemeClr val="tx1">
                    <a:lumMod val="75000"/>
                    <a:lumOff val="25000"/>
                  </a:schemeClr>
                </a:solidFill>
              </a:rPr>
              <a:t>External Rotation </a:t>
            </a:r>
            <a:r>
              <a:rPr lang="en-US" sz="2400" b="1" dirty="0">
                <a:solidFill>
                  <a:schemeClr val="tx1">
                    <a:lumMod val="75000"/>
                    <a:lumOff val="25000"/>
                  </a:schemeClr>
                </a:solidFill>
                <a:sym typeface="Symbol" pitchFamily="-32" charset="2"/>
              </a:rPr>
              <a:t>averages 16° to 23°</a:t>
            </a:r>
          </a:p>
          <a:p>
            <a:endParaRPr lang="en-US" sz="2400" b="1" dirty="0">
              <a:solidFill>
                <a:schemeClr val="tx1">
                  <a:lumMod val="75000"/>
                  <a:lumOff val="25000"/>
                </a:schemeClr>
              </a:solidFill>
            </a:endParaRPr>
          </a:p>
        </p:txBody>
      </p:sp>
    </p:spTree>
    <p:extLst>
      <p:ext uri="{BB962C8B-B14F-4D97-AF65-F5344CB8AC3E}">
        <p14:creationId xmlns:p14="http://schemas.microsoft.com/office/powerpoint/2010/main" val="312504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49C3B-5B3B-49E6-B8A9-034797517FF3}"/>
              </a:ext>
            </a:extLst>
          </p:cNvPr>
          <p:cNvSpPr>
            <a:spLocks noGrp="1"/>
          </p:cNvSpPr>
          <p:nvPr>
            <p:ph idx="1"/>
          </p:nvPr>
        </p:nvSpPr>
        <p:spPr>
          <a:xfrm>
            <a:off x="1571811" y="1814287"/>
            <a:ext cx="5453103" cy="3684276"/>
          </a:xfrm>
        </p:spPr>
        <p:txBody>
          <a:bodyPr>
            <a:normAutofit/>
          </a:bodyPr>
          <a:lstStyle/>
          <a:p>
            <a:r>
              <a:rPr lang="en-US" sz="2400" dirty="0"/>
              <a:t>Larger Medial Compartment built for</a:t>
            </a:r>
          </a:p>
          <a:p>
            <a:pPr lvl="1"/>
            <a:r>
              <a:rPr lang="en-US" sz="2000" dirty="0"/>
              <a:t>Stability</a:t>
            </a:r>
          </a:p>
          <a:p>
            <a:pPr lvl="1">
              <a:tabLst>
                <a:tab pos="1887538" algn="l"/>
              </a:tabLst>
            </a:pPr>
            <a:r>
              <a:rPr lang="en-US" sz="2000" dirty="0"/>
              <a:t>Weight bearing / improved contact area</a:t>
            </a:r>
            <a:endParaRPr lang="en-US" sz="2400" dirty="0"/>
          </a:p>
          <a:p>
            <a:pPr>
              <a:tabLst>
                <a:tab pos="1887538" algn="l"/>
              </a:tabLst>
            </a:pPr>
            <a:endParaRPr lang="en-US" sz="2400" dirty="0"/>
          </a:p>
          <a:p>
            <a:pPr>
              <a:tabLst>
                <a:tab pos="1887538" algn="l"/>
              </a:tabLst>
            </a:pPr>
            <a:r>
              <a:rPr lang="en-US" sz="2400" dirty="0"/>
              <a:t>Smaller Lateral Compartment built for</a:t>
            </a:r>
          </a:p>
          <a:p>
            <a:pPr lvl="1">
              <a:tabLst>
                <a:tab pos="1887538" algn="l"/>
              </a:tabLst>
            </a:pPr>
            <a:r>
              <a:rPr lang="en-US" sz="2000" dirty="0"/>
              <a:t>Roll back</a:t>
            </a:r>
          </a:p>
          <a:p>
            <a:pPr lvl="1">
              <a:tabLst>
                <a:tab pos="1887538" algn="l"/>
              </a:tabLst>
            </a:pPr>
            <a:r>
              <a:rPr lang="en-US" sz="2000" dirty="0"/>
              <a:t>Range of motion</a:t>
            </a:r>
          </a:p>
          <a:p>
            <a:pPr lvl="1"/>
            <a:endParaRPr lang="en-US" sz="2000" dirty="0"/>
          </a:p>
        </p:txBody>
      </p:sp>
      <p:sp>
        <p:nvSpPr>
          <p:cNvPr id="16"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8"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6" name="Picture 5" descr="A close up of text on a white background&#10;&#10;Description generated with high confidence">
            <a:extLst>
              <a:ext uri="{FF2B5EF4-FFF2-40B4-BE49-F238E27FC236}">
                <a16:creationId xmlns:a16="http://schemas.microsoft.com/office/drawing/2014/main" id="{11CBC996-1450-4895-A795-68A7519577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45414" y="428733"/>
            <a:ext cx="4178686" cy="5407711"/>
          </a:xfrm>
          <a:prstGeom prst="rect">
            <a:avLst/>
          </a:prstGeom>
        </p:spPr>
      </p:pic>
    </p:spTree>
    <p:extLst>
      <p:ext uri="{BB962C8B-B14F-4D97-AF65-F5344CB8AC3E}">
        <p14:creationId xmlns:p14="http://schemas.microsoft.com/office/powerpoint/2010/main" val="213161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A45B-589E-413C-91F8-32C28BB5F51E}"/>
              </a:ext>
            </a:extLst>
          </p:cNvPr>
          <p:cNvSpPr>
            <a:spLocks noGrp="1"/>
          </p:cNvSpPr>
          <p:nvPr>
            <p:ph type="title"/>
          </p:nvPr>
        </p:nvSpPr>
        <p:spPr>
          <a:xfrm>
            <a:off x="834577" y="2370868"/>
            <a:ext cx="5314536" cy="1325563"/>
          </a:xfrm>
        </p:spPr>
        <p:txBody>
          <a:bodyPr vert="horz" lIns="91440" tIns="45720" rIns="91440" bIns="45720" rtlCol="0">
            <a:normAutofit fontScale="90000"/>
          </a:bodyPr>
          <a:lstStyle/>
          <a:p>
            <a:r>
              <a:rPr lang="en-US" dirty="0"/>
              <a:t>Knee replacement design with different roles for the medial and lateral compartments</a:t>
            </a:r>
            <a:br>
              <a:rPr lang="en-US" dirty="0"/>
            </a:br>
            <a:br>
              <a:rPr lang="en-US" dirty="0"/>
            </a:br>
            <a:r>
              <a:rPr lang="en-US" sz="2700" dirty="0"/>
              <a:t>Medial Pivot </a:t>
            </a:r>
            <a:br>
              <a:rPr lang="en-US" sz="2700" dirty="0"/>
            </a:br>
            <a:r>
              <a:rPr lang="en-US" sz="2700" dirty="0"/>
              <a:t>Knee Replacement</a:t>
            </a:r>
            <a:endParaRPr lang="en-US" dirty="0"/>
          </a:p>
        </p:txBody>
      </p:sp>
      <p:sp>
        <p:nvSpPr>
          <p:cNvPr id="27" name="Freeform: Shape 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Content Placeholder 4">
            <a:extLst>
              <a:ext uri="{FF2B5EF4-FFF2-40B4-BE49-F238E27FC236}">
                <a16:creationId xmlns:a16="http://schemas.microsoft.com/office/drawing/2014/main" id="{F1C08223-4895-46DF-B251-AB66C883FF74}"/>
              </a:ext>
            </a:extLst>
          </p:cNvPr>
          <p:cNvPicPr>
            <a:picLocks noChangeAspect="1"/>
          </p:cNvPicPr>
          <p:nvPr/>
        </p:nvPicPr>
        <p:blipFill rotWithShape="1">
          <a:blip r:embed="rId2">
            <a:extLst>
              <a:ext uri="{28A0092B-C50C-407E-A947-70E740481C1C}">
                <a14:useLocalDpi xmlns:a14="http://schemas.microsoft.com/office/drawing/2010/main" val="0"/>
              </a:ext>
            </a:extLst>
          </a:blip>
          <a:srcRect r="-3" b="10890"/>
          <a:stretch/>
        </p:blipFill>
        <p:spPr>
          <a:xfrm>
            <a:off x="7183808" y="99070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338417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FE6D3A55-9D69-4F2B-9251-EC48B6A8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3429000"/>
            <a:ext cx="2356805" cy="3429000"/>
          </a:xfrm>
          <a:prstGeom prst="rect">
            <a:avLst/>
          </a:prstGeom>
        </p:spPr>
      </p:pic>
      <p:pic>
        <p:nvPicPr>
          <p:cNvPr id="8" name="Picture 7" descr="A picture containing indoor, spectacles, computer, table&#10;&#10;Description generated with high confidence">
            <a:extLst>
              <a:ext uri="{FF2B5EF4-FFF2-40B4-BE49-F238E27FC236}">
                <a16:creationId xmlns:a16="http://schemas.microsoft.com/office/drawing/2014/main" id="{13C8F3C8-73F3-4F2A-BEA5-4F22AB468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35" y="3593040"/>
            <a:ext cx="4030225" cy="3010956"/>
          </a:xfrm>
          <a:prstGeom prst="rect">
            <a:avLst/>
          </a:prstGeom>
        </p:spPr>
      </p:pic>
      <p:pic>
        <p:nvPicPr>
          <p:cNvPr id="26" name="Picture 25" descr="A person in a white shirt&#10;&#10;Description generated with very high confidence">
            <a:extLst>
              <a:ext uri="{FF2B5EF4-FFF2-40B4-BE49-F238E27FC236}">
                <a16:creationId xmlns:a16="http://schemas.microsoft.com/office/drawing/2014/main" id="{ACADDF5C-E235-4215-8FBF-B3ECE5BCC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39963" cy="3429000"/>
          </a:xfrm>
          <a:prstGeom prst="rect">
            <a:avLst/>
          </a:prstGeom>
        </p:spPr>
      </p:pic>
      <p:pic>
        <p:nvPicPr>
          <p:cNvPr id="29" name="Picture 28" descr="A picture containing green, person, indoor&#10;&#10;Description generated with very high confidence">
            <a:extLst>
              <a:ext uri="{FF2B5EF4-FFF2-40B4-BE49-F238E27FC236}">
                <a16:creationId xmlns:a16="http://schemas.microsoft.com/office/drawing/2014/main" id="{5D23F36D-5321-4187-971E-E3A758B85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4933" y="-1"/>
            <a:ext cx="3014115" cy="3429000"/>
          </a:xfrm>
          <a:prstGeom prst="rect">
            <a:avLst/>
          </a:prstGeom>
        </p:spPr>
      </p:pic>
      <p:pic>
        <p:nvPicPr>
          <p:cNvPr id="22" name="Picture 21" descr="A close up of a mans face&#10;&#10;Description generated with high confidence">
            <a:extLst>
              <a:ext uri="{FF2B5EF4-FFF2-40B4-BE49-F238E27FC236}">
                <a16:creationId xmlns:a16="http://schemas.microsoft.com/office/drawing/2014/main" id="{6CADB44A-E65E-4039-9B54-652210368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048" y="0"/>
            <a:ext cx="3095897" cy="3429000"/>
          </a:xfrm>
          <a:prstGeom prst="rect">
            <a:avLst/>
          </a:prstGeom>
        </p:spPr>
      </p:pic>
      <p:pic>
        <p:nvPicPr>
          <p:cNvPr id="18" name="Picture 17" descr="A person wearing a hat&#10;&#10;Description generated with high confidence">
            <a:extLst>
              <a:ext uri="{FF2B5EF4-FFF2-40B4-BE49-F238E27FC236}">
                <a16:creationId xmlns:a16="http://schemas.microsoft.com/office/drawing/2014/main" id="{5C86E0BD-59BC-40CE-AD97-19D6C75E3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0118" y="0"/>
            <a:ext cx="3023886" cy="3429000"/>
          </a:xfrm>
          <a:prstGeom prst="rect">
            <a:avLst/>
          </a:prstGeom>
        </p:spPr>
      </p:pic>
      <p:pic>
        <p:nvPicPr>
          <p:cNvPr id="7" name="Picture 6" descr="A person swimming in a body of water&#10;&#10;Description generated with high confidence">
            <a:extLst>
              <a:ext uri="{FF2B5EF4-FFF2-40B4-BE49-F238E27FC236}">
                <a16:creationId xmlns:a16="http://schemas.microsoft.com/office/drawing/2014/main" id="{B49FF33B-5D9D-4BDC-964C-81F6581E12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4711" y="3429000"/>
            <a:ext cx="2141289" cy="3429000"/>
          </a:xfrm>
          <a:prstGeom prst="rect">
            <a:avLst/>
          </a:prstGeom>
        </p:spPr>
      </p:pic>
      <p:pic>
        <p:nvPicPr>
          <p:cNvPr id="5" name="Picture 4" descr="A person holding a baseball bat&#10;&#10;Description generated with high confidence">
            <a:extLst>
              <a:ext uri="{FF2B5EF4-FFF2-40B4-BE49-F238E27FC236}">
                <a16:creationId xmlns:a16="http://schemas.microsoft.com/office/drawing/2014/main" id="{5F2D912C-6DC8-4FD0-96D5-83FA22EEF3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148" y="3429000"/>
            <a:ext cx="2605589" cy="3429000"/>
          </a:xfrm>
          <a:prstGeom prst="rect">
            <a:avLst/>
          </a:prstGeom>
        </p:spPr>
      </p:pic>
      <p:sp>
        <p:nvSpPr>
          <p:cNvPr id="17" name="Rectangle 16">
            <a:extLst>
              <a:ext uri="{FF2B5EF4-FFF2-40B4-BE49-F238E27FC236}">
                <a16:creationId xmlns:a16="http://schemas.microsoft.com/office/drawing/2014/main" id="{48689718-2EBA-4A7D-9E47-953274FA9ACF}"/>
              </a:ext>
            </a:extLst>
          </p:cNvPr>
          <p:cNvSpPr/>
          <p:nvPr/>
        </p:nvSpPr>
        <p:spPr>
          <a:xfrm>
            <a:off x="6236208"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89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CFD988-F704-4B3B-BB29-BA521B8F86A9}"/>
              </a:ext>
            </a:extLst>
          </p:cNvPr>
          <p:cNvSpPr/>
          <p:nvPr/>
        </p:nvSpPr>
        <p:spPr>
          <a:xfrm>
            <a:off x="6231536"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27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DFB9C9-1E55-4E9F-9A17-1A5746974B8B}"/>
              </a:ext>
            </a:extLst>
          </p:cNvPr>
          <p:cNvSpPr/>
          <p:nvPr/>
        </p:nvSpPr>
        <p:spPr>
          <a:xfrm>
            <a:off x="137160"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35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aseball player getting ready to pitch the ball&#10;&#10;Description generated with high confidence">
            <a:extLst>
              <a:ext uri="{FF2B5EF4-FFF2-40B4-BE49-F238E27FC236}">
                <a16:creationId xmlns:a16="http://schemas.microsoft.com/office/drawing/2014/main" id="{A8111031-D53E-4C9F-AD8D-8E5CAB7184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3429000"/>
            <a:ext cx="2141290" cy="3429000"/>
          </a:xfrm>
          <a:prstGeom prst="rect">
            <a:avLst/>
          </a:prstGeom>
        </p:spPr>
      </p:pic>
      <p:sp>
        <p:nvSpPr>
          <p:cNvPr id="24" name="Rectangle 23">
            <a:extLst>
              <a:ext uri="{FF2B5EF4-FFF2-40B4-BE49-F238E27FC236}">
                <a16:creationId xmlns:a16="http://schemas.microsoft.com/office/drawing/2014/main" id="{D350D9D7-3513-4EBF-A02B-B335240C4995}"/>
              </a:ext>
            </a:extLst>
          </p:cNvPr>
          <p:cNvSpPr/>
          <p:nvPr/>
        </p:nvSpPr>
        <p:spPr>
          <a:xfrm>
            <a:off x="137160"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81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5" name="TextBox 24">
            <a:extLst>
              <a:ext uri="{FF2B5EF4-FFF2-40B4-BE49-F238E27FC236}">
                <a16:creationId xmlns:a16="http://schemas.microsoft.com/office/drawing/2014/main" id="{DA22BB59-7E19-4931-9CF1-C67A87026E2F}"/>
              </a:ext>
            </a:extLst>
          </p:cNvPr>
          <p:cNvSpPr txBox="1"/>
          <p:nvPr/>
        </p:nvSpPr>
        <p:spPr>
          <a:xfrm>
            <a:off x="4977138" y="2988860"/>
            <a:ext cx="2235805" cy="830997"/>
          </a:xfrm>
          <a:prstGeom prst="rect">
            <a:avLst/>
          </a:prstGeom>
          <a:solidFill>
            <a:schemeClr val="tx1">
              <a:lumMod val="85000"/>
              <a:lumOff val="15000"/>
              <a:alpha val="9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00’s</a:t>
            </a:r>
          </a:p>
        </p:txBody>
      </p:sp>
    </p:spTree>
    <p:extLst>
      <p:ext uri="{BB962C8B-B14F-4D97-AF65-F5344CB8AC3E}">
        <p14:creationId xmlns:p14="http://schemas.microsoft.com/office/powerpoint/2010/main" val="13144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0"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04F4D7-9CE8-4421-BE0B-F0838041B971}"/>
              </a:ext>
            </a:extLst>
          </p:cNvPr>
          <p:cNvSpPr/>
          <p:nvPr/>
        </p:nvSpPr>
        <p:spPr>
          <a:xfrm>
            <a:off x="0" y="0"/>
            <a:ext cx="12192000" cy="83099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A7CC7644-1121-4F40-9467-202B9B9B09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94" b="89796" l="4192" r="98503">
                        <a14:foregroundMark x1="44611" y1="53571" x2="44611" y2="53571"/>
                        <a14:foregroundMark x1="48204" y1="53571" x2="48204" y2="53571"/>
                        <a14:foregroundMark x1="48503" y1="62755" x2="48503" y2="62755"/>
                        <a14:foregroundMark x1="38623" y1="56122" x2="38623" y2="56122"/>
                        <a14:foregroundMark x1="38623" y1="46939" x2="38623" y2="46939"/>
                        <a14:foregroundMark x1="32635" y1="47959" x2="32635" y2="47959"/>
                        <a14:foregroundMark x1="27844" y1="48980" x2="27844" y2="48980"/>
                        <a14:foregroundMark x1="69461" y1="54082" x2="69461" y2="54082"/>
                        <a14:foregroundMark x1="78443" y1="54082" x2="78443" y2="54082"/>
                        <a14:foregroundMark x1="88922" y1="54082" x2="88922" y2="54082"/>
                        <a14:foregroundMark x1="85928" y1="60204" x2="85928" y2="60204"/>
                        <a14:foregroundMark x1="86228" y1="66837" x2="86228" y2="66837"/>
                        <a14:foregroundMark x1="94311" y1="54592" x2="94311" y2="54592"/>
                        <a14:foregroundMark x1="23952" y1="33163" x2="23952" y2="33163"/>
                        <a14:foregroundMark x1="22455" y1="34694" x2="22455" y2="34694"/>
                        <a14:foregroundMark x1="24251" y1="23980" x2="24251" y2="23980"/>
                        <a14:foregroundMark x1="23353" y1="17347" x2="23353" y2="17347"/>
                        <a14:foregroundMark x1="23353" y1="16327" x2="23353" y2="16327"/>
                        <a14:foregroundMark x1="26647" y1="23980" x2="26647" y2="23980"/>
                        <a14:foregroundMark x1="22754" y1="22959" x2="22754" y2="22959"/>
                        <a14:foregroundMark x1="18563" y1="25000" x2="18563" y2="25000"/>
                        <a14:foregroundMark x1="16766" y1="28061" x2="16766" y2="28061"/>
                        <a14:foregroundMark x1="18862" y1="25510" x2="18862" y2="25510"/>
                        <a14:foregroundMark x1="22156" y1="29592" x2="22156" y2="29592"/>
                        <a14:foregroundMark x1="18563" y1="33673" x2="18563" y2="33673"/>
                        <a14:foregroundMark x1="15569" y1="32653" x2="15569" y2="32653"/>
                        <a14:foregroundMark x1="14371" y1="39286" x2="14371" y2="39286"/>
                        <a14:foregroundMark x1="13772" y1="42857" x2="13772" y2="42857"/>
                        <a14:foregroundMark x1="12275" y1="47959" x2="12275" y2="47959"/>
                        <a14:foregroundMark x1="9581" y1="48469" x2="9581" y2="48469"/>
                        <a14:foregroundMark x1="10180" y1="43878" x2="10180" y2="43878"/>
                        <a14:foregroundMark x1="11377" y1="38265" x2="11377" y2="38265"/>
                        <a14:foregroundMark x1="11677" y1="33163" x2="11677" y2="33163"/>
                        <a14:foregroundMark x1="8084" y1="33673" x2="8084" y2="33673"/>
                        <a14:foregroundMark x1="7485" y1="40306" x2="7485" y2="40306"/>
                        <a14:foregroundMark x1="6287" y1="44388" x2="6287" y2="44388"/>
                        <a14:foregroundMark x1="5090" y1="55102" x2="5090" y2="55102"/>
                        <a14:foregroundMark x1="5090" y1="55102" x2="5090" y2="55102"/>
                        <a14:foregroundMark x1="5090" y1="49490" x2="5090" y2="49490"/>
                        <a14:foregroundMark x1="23952" y1="32653" x2="23952" y2="32653"/>
                        <a14:foregroundMark x1="23653" y1="33163" x2="23653" y2="33163"/>
                        <a14:foregroundMark x1="24850" y1="46939" x2="24850" y2="46939"/>
                        <a14:foregroundMark x1="23653" y1="23980" x2="23653" y2="23980"/>
                        <a14:foregroundMark x1="60778" y1="66837" x2="60778" y2="66837"/>
                        <a14:foregroundMark x1="61078" y1="66837" x2="61078" y2="66837"/>
                        <a14:foregroundMark x1="61078" y1="66837" x2="61078" y2="66837"/>
                        <a14:foregroundMark x1="61078" y1="66837" x2="61078" y2="66837"/>
                        <a14:foregroundMark x1="61078" y1="66837" x2="61078" y2="66837"/>
                        <a14:foregroundMark x1="80838" y1="61735" x2="80838" y2="61735"/>
                        <a14:foregroundMark x1="93413" y1="57143" x2="93413" y2="57143"/>
                        <a14:foregroundMark x1="94012" y1="53061" x2="94012" y2="53061"/>
                        <a14:foregroundMark x1="94012" y1="53061" x2="94012" y2="53061"/>
                        <a14:foregroundMark x1="32934" y1="53061" x2="32934" y2="53061"/>
                        <a14:foregroundMark x1="15868" y1="82143" x2="26946" y2="82653"/>
                        <a14:foregroundMark x1="26946" y1="82653" x2="56287" y2="76531"/>
                        <a14:foregroundMark x1="56287" y1="76531" x2="92515" y2="84694"/>
                        <a14:foregroundMark x1="92515" y1="84694" x2="47006" y2="80612"/>
                        <a14:foregroundMark x1="47006" y1="80612" x2="27545" y2="83163"/>
                        <a14:foregroundMark x1="27545" y1="83163" x2="39521" y2="82653"/>
                        <a14:foregroundMark x1="39521" y1="82653" x2="54192" y2="83673"/>
                        <a14:foregroundMark x1="54192" y1="83673" x2="67365" y2="82143"/>
                        <a14:foregroundMark x1="67365" y1="82143" x2="90120" y2="85204"/>
                        <a14:foregroundMark x1="90120" y1="85204" x2="74850" y2="90306"/>
                        <a14:foregroundMark x1="74850" y1="90306" x2="15269" y2="80612"/>
                        <a14:foregroundMark x1="52096" y1="48980" x2="4491" y2="50510"/>
                        <a14:foregroundMark x1="4491" y1="50510" x2="1497" y2="67347"/>
                        <a14:foregroundMark x1="1497" y1="67347" x2="16168" y2="82653"/>
                        <a14:foregroundMark x1="16168" y1="82653" x2="36228" y2="90816"/>
                        <a14:foregroundMark x1="36228" y1="90816" x2="67066" y2="77041"/>
                        <a14:foregroundMark x1="67066" y1="77041" x2="93114" y2="82143"/>
                        <a14:foregroundMark x1="93114" y1="82143" x2="98204" y2="66327"/>
                        <a14:foregroundMark x1="98204" y1="66327" x2="94012" y2="48469"/>
                        <a14:foregroundMark x1="94012" y1="48469" x2="33832" y2="47449"/>
                        <a14:foregroundMark x1="96108" y1="81633" x2="96407" y2="85714"/>
                        <a14:foregroundMark x1="96108" y1="85204" x2="91317" y2="85204"/>
                        <a14:foregroundMark x1="26347" y1="34184" x2="14970" y2="34184"/>
                        <a14:foregroundMark x1="14970" y1="34184" x2="25749" y2="38265"/>
                        <a14:foregroundMark x1="25749" y1="38265" x2="15868" y2="38265"/>
                        <a14:foregroundMark x1="15868" y1="38265" x2="26347" y2="45918"/>
                        <a14:foregroundMark x1="26347" y1="45918" x2="40419" y2="47449"/>
                        <a14:foregroundMark x1="40419" y1="47449" x2="25749" y2="48469"/>
                        <a14:foregroundMark x1="25749" y1="48469" x2="35329" y2="43878"/>
                        <a14:foregroundMark x1="35329" y1="43878" x2="44611" y2="57143"/>
                        <a14:foregroundMark x1="44611" y1="57143" x2="42515" y2="73980"/>
                        <a14:foregroundMark x1="42515" y1="73980" x2="22754" y2="55612"/>
                        <a14:foregroundMark x1="22754" y1="55612" x2="38323" y2="58163"/>
                        <a14:foregroundMark x1="20359" y1="72449" x2="20359" y2="72449"/>
                        <a14:foregroundMark x1="20958" y1="71939" x2="20958" y2="71939"/>
                        <a14:foregroundMark x1="20659" y1="69898" x2="20659" y2="69898"/>
                        <a14:foregroundMark x1="19162" y1="65306" x2="19162" y2="65306"/>
                        <a14:foregroundMark x1="98802" y1="51531" x2="89521" y2="42857"/>
                        <a14:foregroundMark x1="89521" y1="42857" x2="26647" y2="35714"/>
                        <a14:foregroundMark x1="87725" y1="44898" x2="98503" y2="43367"/>
                        <a14:foregroundMark x1="98503" y1="43367" x2="98802" y2="43367"/>
                        <a14:foregroundMark x1="2695" y1="58673" x2="4192" y2="41327"/>
                        <a14:foregroundMark x1="4192" y1="41327" x2="9880" y2="33163"/>
                        <a14:foregroundMark x1="25449" y1="24490" x2="25449" y2="24490"/>
                        <a14:foregroundMark x1="30838" y1="36735" x2="30838" y2="36735"/>
                        <a14:foregroundMark x1="33234" y1="36224" x2="23054" y2="28061"/>
                        <a14:foregroundMark x1="23054" y1="28061" x2="12575" y2="28061"/>
                        <a14:foregroundMark x1="12575" y1="28061" x2="4192" y2="38776"/>
                        <a14:foregroundMark x1="4192" y1="38776" x2="4192" y2="50510"/>
                        <a14:backgroundMark x1="29341" y1="25000" x2="29341" y2="25000"/>
                        <a14:backgroundMark x1="29341" y1="15306" x2="40120" y2="20918"/>
                        <a14:backgroundMark x1="40120" y1="20918" x2="99701" y2="29082"/>
                      </a14:backgroundRemoval>
                    </a14:imgEffect>
                  </a14:imgLayer>
                </a14:imgProps>
              </a:ext>
              <a:ext uri="{28A0092B-C50C-407E-A947-70E740481C1C}">
                <a14:useLocalDpi xmlns:a14="http://schemas.microsoft.com/office/drawing/2010/main" val="0"/>
              </a:ext>
            </a:extLst>
          </a:blip>
          <a:stretch>
            <a:fillRect/>
          </a:stretch>
        </p:blipFill>
        <p:spPr>
          <a:xfrm>
            <a:off x="3657036" y="155790"/>
            <a:ext cx="4866597" cy="2743923"/>
          </a:xfrm>
          <a:prstGeom prst="rect">
            <a:avLst/>
          </a:prstGeom>
        </p:spPr>
      </p:pic>
      <p:cxnSp>
        <p:nvCxnSpPr>
          <p:cNvPr id="23" name="Straight Connector 22"/>
          <p:cNvCxnSpPr/>
          <p:nvPr/>
        </p:nvCxnSpPr>
        <p:spPr>
          <a:xfrm flipV="1">
            <a:off x="608807" y="4647774"/>
            <a:ext cx="10967749" cy="19244"/>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1390302" y="4799036"/>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5060375" y="4793612"/>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8662961" y="4806312"/>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3202179" y="4494236"/>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952683" y="4501512"/>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9299935">
            <a:off x="4555402" y="5168882"/>
            <a:ext cx="88745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2008</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0" name="TextBox 29"/>
          <p:cNvSpPr txBox="1"/>
          <p:nvPr/>
        </p:nvSpPr>
        <p:spPr>
          <a:xfrm rot="19165269">
            <a:off x="7001749" y="3658913"/>
            <a:ext cx="89468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2009</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1" name="TextBox 30"/>
          <p:cNvSpPr txBox="1"/>
          <p:nvPr/>
        </p:nvSpPr>
        <p:spPr>
          <a:xfrm rot="19500840">
            <a:off x="3167125" y="3700485"/>
            <a:ext cx="104822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2007</a:t>
            </a:r>
          </a:p>
        </p:txBody>
      </p:sp>
      <p:sp>
        <p:nvSpPr>
          <p:cNvPr id="32" name="TextBox 31"/>
          <p:cNvSpPr txBox="1"/>
          <p:nvPr/>
        </p:nvSpPr>
        <p:spPr>
          <a:xfrm rot="19315031">
            <a:off x="867656" y="5134024"/>
            <a:ext cx="826065"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2006</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3" name="TextBox 32"/>
          <p:cNvSpPr txBox="1"/>
          <p:nvPr/>
        </p:nvSpPr>
        <p:spPr>
          <a:xfrm rot="19386303">
            <a:off x="8086575" y="5184003"/>
            <a:ext cx="90447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2010</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34" name="Straight Connector 33"/>
          <p:cNvCxnSpPr/>
          <p:nvPr/>
        </p:nvCxnSpPr>
        <p:spPr>
          <a:xfrm rot="5400000">
            <a:off x="10356283" y="4501512"/>
            <a:ext cx="280329" cy="3977"/>
          </a:xfrm>
          <a:prstGeom prst="line">
            <a:avLst/>
          </a:prstGeom>
          <a:ln w="50800">
            <a:solidFill>
              <a:schemeClr val="tx1">
                <a:lumMod val="75000"/>
                <a:lumOff val="25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19294545">
            <a:off x="10373823" y="3661195"/>
            <a:ext cx="810322"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2011</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A75D7DA4-2E3B-46CC-B7FE-BF2359A75920}"/>
              </a:ext>
            </a:extLst>
          </p:cNvPr>
          <p:cNvCxnSpPr>
            <a:cxnSpLocks/>
          </p:cNvCxnSpPr>
          <p:nvPr/>
        </p:nvCxnSpPr>
        <p:spPr>
          <a:xfrm>
            <a:off x="2138209" y="3409060"/>
            <a:ext cx="5714022" cy="21299"/>
          </a:xfrm>
          <a:prstGeom prst="line">
            <a:avLst/>
          </a:prstGeom>
          <a:ln w="50800">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4DCE421-8137-40B5-9A29-B2D5161FE86E}"/>
              </a:ext>
            </a:extLst>
          </p:cNvPr>
          <p:cNvSpPr txBox="1"/>
          <p:nvPr/>
        </p:nvSpPr>
        <p:spPr>
          <a:xfrm>
            <a:off x="3984847" y="2961894"/>
            <a:ext cx="194751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$27 Million</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E468CB8-87DC-4A6A-AABB-4D6B8212EAE3}"/>
              </a:ext>
            </a:extLst>
          </p:cNvPr>
          <p:cNvSpPr txBox="1"/>
          <p:nvPr/>
        </p:nvSpPr>
        <p:spPr>
          <a:xfrm>
            <a:off x="4635594" y="5775982"/>
            <a:ext cx="194751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Filed for FDA Clearance</a:t>
            </a:r>
            <a:endPar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A6758F05-1C84-436A-97A0-74FF90CA5B09}"/>
              </a:ext>
            </a:extLst>
          </p:cNvPr>
          <p:cNvCxnSpPr>
            <a:cxnSpLocks/>
            <a:stCxn id="41" idx="0"/>
          </p:cNvCxnSpPr>
          <p:nvPr/>
        </p:nvCxnSpPr>
        <p:spPr>
          <a:xfrm flipV="1">
            <a:off x="5609354" y="4690544"/>
            <a:ext cx="826296" cy="108543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A02D6DA-4AF5-42A3-B070-1F4A46CE6FA8}"/>
              </a:ext>
            </a:extLst>
          </p:cNvPr>
          <p:cNvSpPr txBox="1"/>
          <p:nvPr/>
        </p:nvSpPr>
        <p:spPr>
          <a:xfrm>
            <a:off x="6764499" y="5714972"/>
            <a:ext cx="194751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Sold to Stryker</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34E5D2AA-6A58-4B8C-9F1C-A20A6A40EAF0}"/>
              </a:ext>
            </a:extLst>
          </p:cNvPr>
          <p:cNvCxnSpPr>
            <a:cxnSpLocks/>
            <a:stCxn id="42" idx="0"/>
          </p:cNvCxnSpPr>
          <p:nvPr/>
        </p:nvCxnSpPr>
        <p:spPr>
          <a:xfrm flipV="1">
            <a:off x="7738259" y="4690544"/>
            <a:ext cx="511828" cy="1024428"/>
          </a:xfrm>
          <a:prstGeom prst="straightConnector1">
            <a:avLst/>
          </a:prstGeom>
          <a:ln w="508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EDEFF5C-9AD0-44F9-918A-EFA9FBC1DB46}"/>
              </a:ext>
            </a:extLst>
          </p:cNvPr>
          <p:cNvSpPr txBox="1"/>
          <p:nvPr/>
        </p:nvSpPr>
        <p:spPr>
          <a:xfrm>
            <a:off x="-380941" y="3727785"/>
            <a:ext cx="194751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Founded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2005</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A7990E4-6519-45E3-B346-6CCE8A2BEB30}"/>
              </a:ext>
            </a:extLst>
          </p:cNvPr>
          <p:cNvSpPr txBox="1"/>
          <p:nvPr/>
        </p:nvSpPr>
        <p:spPr>
          <a:xfrm>
            <a:off x="9012319" y="5675379"/>
            <a:ext cx="194751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Stryker shut it down</a:t>
            </a:r>
            <a:endPar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209895DF-F40E-424C-8B8F-A3C60B39D2D5}"/>
              </a:ext>
            </a:extLst>
          </p:cNvPr>
          <p:cNvCxnSpPr>
            <a:cxnSpLocks/>
          </p:cNvCxnSpPr>
          <p:nvPr/>
        </p:nvCxnSpPr>
        <p:spPr>
          <a:xfrm flipV="1">
            <a:off x="9986079" y="4708101"/>
            <a:ext cx="511828" cy="102442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41B89F3-6F37-41B4-A2CB-38EDD12988D4}"/>
              </a:ext>
            </a:extLst>
          </p:cNvPr>
          <p:cNvSpPr txBox="1"/>
          <p:nvPr/>
        </p:nvSpPr>
        <p:spPr>
          <a:xfrm>
            <a:off x="7976406" y="3010316"/>
            <a:ext cx="1947519"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FDA ordered stop</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48" name="Straight Arrow Connector 47">
            <a:extLst>
              <a:ext uri="{FF2B5EF4-FFF2-40B4-BE49-F238E27FC236}">
                <a16:creationId xmlns:a16="http://schemas.microsoft.com/office/drawing/2014/main" id="{45A91C64-063D-4DA9-9E37-0C976F57CD60}"/>
              </a:ext>
            </a:extLst>
          </p:cNvPr>
          <p:cNvCxnSpPr>
            <a:cxnSpLocks/>
          </p:cNvCxnSpPr>
          <p:nvPr/>
        </p:nvCxnSpPr>
        <p:spPr>
          <a:xfrm flipH="1">
            <a:off x="8073469" y="3860583"/>
            <a:ext cx="785522" cy="697379"/>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person sitting at a table&#10;&#10;Description generated with very high confidence">
            <a:extLst>
              <a:ext uri="{FF2B5EF4-FFF2-40B4-BE49-F238E27FC236}">
                <a16:creationId xmlns:a16="http://schemas.microsoft.com/office/drawing/2014/main" id="{911B1AB9-D3BD-4CE2-8B8F-0761F68BF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6838" y="1259757"/>
            <a:ext cx="2286000" cy="1524000"/>
          </a:xfrm>
          <a:prstGeom prst="rect">
            <a:avLst/>
          </a:prstGeom>
        </p:spPr>
      </p:pic>
      <p:sp>
        <p:nvSpPr>
          <p:cNvPr id="49" name="TextBox 48">
            <a:extLst>
              <a:ext uri="{FF2B5EF4-FFF2-40B4-BE49-F238E27FC236}">
                <a16:creationId xmlns:a16="http://schemas.microsoft.com/office/drawing/2014/main" id="{CB48A087-3F02-4BDF-A225-E702924B8597}"/>
              </a:ext>
            </a:extLst>
          </p:cNvPr>
          <p:cNvSpPr txBox="1"/>
          <p:nvPr/>
        </p:nvSpPr>
        <p:spPr>
          <a:xfrm>
            <a:off x="10748655" y="4807273"/>
            <a:ext cx="1412239"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a:t>
            </a:r>
            <a:r>
              <a:rPr kumimoji="0" lang="en-US" sz="1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yrs</a:t>
            </a: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 jail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$80 million in fines</a:t>
            </a:r>
          </a:p>
        </p:txBody>
      </p:sp>
    </p:spTree>
    <p:extLst>
      <p:ext uri="{BB962C8B-B14F-4D97-AF65-F5344CB8AC3E}">
        <p14:creationId xmlns:p14="http://schemas.microsoft.com/office/powerpoint/2010/main" val="14821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4" grpId="0"/>
      <p:bldP spid="45" grpId="0"/>
      <p:bldP spid="47"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3F4BB38A-4217-4845-B60E-4F7039042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15" name="Content Placeholder 7">
            <a:extLst>
              <a:ext uri="{FF2B5EF4-FFF2-40B4-BE49-F238E27FC236}">
                <a16:creationId xmlns:a16="http://schemas.microsoft.com/office/drawing/2014/main" id="{7211751F-0C25-48FC-9B5B-DEDB8529276D}"/>
              </a:ext>
            </a:extLst>
          </p:cNvPr>
          <p:cNvPicPr>
            <a:picLocks noChangeAspect="1"/>
          </p:cNvPicPr>
          <p:nvPr/>
        </p:nvPicPr>
        <p:blipFill>
          <a:blip r:embed="rId4"/>
          <a:stretch>
            <a:fillRect/>
          </a:stretch>
        </p:blipFill>
        <p:spPr>
          <a:xfrm>
            <a:off x="1178428" y="-3727"/>
            <a:ext cx="3682374" cy="3429000"/>
          </a:xfrm>
          <a:prstGeom prst="rect">
            <a:avLst/>
          </a:prstGeom>
        </p:spPr>
      </p:pic>
      <p:pic>
        <p:nvPicPr>
          <p:cNvPr id="16" name="Content Placeholder 11">
            <a:extLst>
              <a:ext uri="{FF2B5EF4-FFF2-40B4-BE49-F238E27FC236}">
                <a16:creationId xmlns:a16="http://schemas.microsoft.com/office/drawing/2014/main" id="{49D92DF2-53FA-4ADA-85C0-8E78E0B2D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836" y="0"/>
            <a:ext cx="3873500" cy="3429000"/>
          </a:xfrm>
          <a:prstGeom prst="rect">
            <a:avLst/>
          </a:prstGeom>
        </p:spPr>
      </p:pic>
      <p:pic>
        <p:nvPicPr>
          <p:cNvPr id="19" name="Picture 18">
            <a:extLst>
              <a:ext uri="{FF2B5EF4-FFF2-40B4-BE49-F238E27FC236}">
                <a16:creationId xmlns:a16="http://schemas.microsoft.com/office/drawing/2014/main" id="{CED1E094-B827-4BE7-9BD7-905416FBF71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6" b="100000" l="3933" r="94663">
                        <a14:foregroundMark x1="22191" y1="19172" x2="78933" y2="20915"/>
                        <a14:foregroundMark x1="24157" y1="15686" x2="76404" y2="15686"/>
                        <a14:foregroundMark x1="27247" y1="13508" x2="72191" y2="13290"/>
                        <a14:foregroundMark x1="60955" y1="97168" x2="77809" y2="69499"/>
                        <a14:foregroundMark x1="39888" y1="97821" x2="21348" y2="68845"/>
                        <a14:foregroundMark x1="17978" y1="95643" x2="14607" y2="82135"/>
                        <a14:foregroundMark x1="19663" y1="52070" x2="10955" y2="46623"/>
                        <a14:backgroundMark x1="26124" y1="98475" x2="24438" y2="89760"/>
                      </a14:backgroundRemoval>
                    </a14:imgEffect>
                  </a14:imgLayer>
                </a14:imgProps>
              </a:ext>
            </a:extLst>
          </a:blip>
          <a:srcRect t="-1471"/>
          <a:stretch/>
        </p:blipFill>
        <p:spPr>
          <a:xfrm>
            <a:off x="7982712" y="3429000"/>
            <a:ext cx="2620977" cy="3429000"/>
          </a:xfrm>
          <a:prstGeom prst="rect">
            <a:avLst/>
          </a:prstGeom>
        </p:spPr>
      </p:pic>
      <p:sp>
        <p:nvSpPr>
          <p:cNvPr id="17" name="Rectangle 16">
            <a:extLst>
              <a:ext uri="{FF2B5EF4-FFF2-40B4-BE49-F238E27FC236}">
                <a16:creationId xmlns:a16="http://schemas.microsoft.com/office/drawing/2014/main" id="{48689718-2EBA-4A7D-9E47-953274FA9ACF}"/>
              </a:ext>
            </a:extLst>
          </p:cNvPr>
          <p:cNvSpPr/>
          <p:nvPr/>
        </p:nvSpPr>
        <p:spPr>
          <a:xfrm>
            <a:off x="6236208"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89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CFD988-F704-4B3B-BB29-BA521B8F86A9}"/>
              </a:ext>
            </a:extLst>
          </p:cNvPr>
          <p:cNvSpPr/>
          <p:nvPr/>
        </p:nvSpPr>
        <p:spPr>
          <a:xfrm>
            <a:off x="6231536"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27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DFB9C9-1E55-4E9F-9A17-1A5746974B8B}"/>
              </a:ext>
            </a:extLst>
          </p:cNvPr>
          <p:cNvSpPr/>
          <p:nvPr/>
        </p:nvSpPr>
        <p:spPr>
          <a:xfrm>
            <a:off x="137160"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35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50D9D7-3513-4EBF-A02B-B335240C4995}"/>
              </a:ext>
            </a:extLst>
          </p:cNvPr>
          <p:cNvSpPr/>
          <p:nvPr/>
        </p:nvSpPr>
        <p:spPr>
          <a:xfrm>
            <a:off x="137160"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81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5" name="TextBox 24">
            <a:extLst>
              <a:ext uri="{FF2B5EF4-FFF2-40B4-BE49-F238E27FC236}">
                <a16:creationId xmlns:a16="http://schemas.microsoft.com/office/drawing/2014/main" id="{DA22BB59-7E19-4931-9CF1-C67A87026E2F}"/>
              </a:ext>
            </a:extLst>
          </p:cNvPr>
          <p:cNvSpPr txBox="1"/>
          <p:nvPr/>
        </p:nvSpPr>
        <p:spPr>
          <a:xfrm>
            <a:off x="4977138" y="2988860"/>
            <a:ext cx="2235805" cy="830997"/>
          </a:xfrm>
          <a:prstGeom prst="rect">
            <a:avLst/>
          </a:prstGeom>
          <a:solidFill>
            <a:schemeClr val="tx1">
              <a:lumMod val="85000"/>
              <a:lumOff val="15000"/>
              <a:alpha val="9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10’s</a:t>
            </a:r>
          </a:p>
        </p:txBody>
      </p:sp>
    </p:spTree>
    <p:extLst>
      <p:ext uri="{BB962C8B-B14F-4D97-AF65-F5344CB8AC3E}">
        <p14:creationId xmlns:p14="http://schemas.microsoft.com/office/powerpoint/2010/main" val="130498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0"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A00DAA-45E3-4F48-8184-1E6E88223ECD}"/>
              </a:ext>
            </a:extLst>
          </p:cNvPr>
          <p:cNvSpPr>
            <a:spLocks noGrp="1"/>
          </p:cNvSpPr>
          <p:nvPr>
            <p:ph type="title"/>
          </p:nvPr>
        </p:nvSpPr>
        <p:spPr>
          <a:xfrm>
            <a:off x="2555631" y="165964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“Those who do not learn history are doomed to repeat it.”</a:t>
            </a:r>
            <a:br>
              <a:rPr lang="en-US" sz="5400" dirty="0">
                <a:solidFill>
                  <a:schemeClr val="bg1">
                    <a:lumMod val="95000"/>
                    <a:lumOff val="5000"/>
                  </a:schemeClr>
                </a:solidFill>
              </a:rPr>
            </a:br>
            <a:br>
              <a:rPr lang="en-US" sz="5400" dirty="0">
                <a:solidFill>
                  <a:schemeClr val="bg1">
                    <a:lumMod val="95000"/>
                    <a:lumOff val="5000"/>
                  </a:schemeClr>
                </a:solidFill>
              </a:rPr>
            </a:br>
            <a:r>
              <a:rPr lang="en-US" sz="3200" dirty="0">
                <a:solidFill>
                  <a:schemeClr val="bg1">
                    <a:lumMod val="95000"/>
                    <a:lumOff val="5000"/>
                  </a:schemeClr>
                </a:solidFill>
              </a:rPr>
              <a:t>Disclosure:</a:t>
            </a:r>
            <a:br>
              <a:rPr lang="en-US" sz="5400" dirty="0">
                <a:solidFill>
                  <a:schemeClr val="bg1">
                    <a:lumMod val="95000"/>
                    <a:lumOff val="5000"/>
                  </a:schemeClr>
                </a:solidFill>
              </a:rPr>
            </a:br>
            <a:r>
              <a:rPr lang="en-US" sz="2400" dirty="0">
                <a:solidFill>
                  <a:schemeClr val="bg1">
                    <a:lumMod val="95000"/>
                    <a:lumOff val="5000"/>
                  </a:schemeClr>
                </a:solidFill>
              </a:rPr>
              <a:t>Conformis</a:t>
            </a:r>
            <a:endParaRPr lang="en-US" sz="5400" dirty="0">
              <a:solidFill>
                <a:schemeClr val="bg1">
                  <a:lumMod val="95000"/>
                  <a:lumOff val="5000"/>
                </a:schemeClr>
              </a:solidFill>
            </a:endParaRPr>
          </a:p>
        </p:txBody>
      </p:sp>
    </p:spTree>
    <p:extLst>
      <p:ext uri="{BB962C8B-B14F-4D97-AF65-F5344CB8AC3E}">
        <p14:creationId xmlns:p14="http://schemas.microsoft.com/office/powerpoint/2010/main" val="9605142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3" y="122732"/>
            <a:ext cx="12153387" cy="1143000"/>
          </a:xfrm>
        </p:spPr>
        <p:txBody>
          <a:bodyPr>
            <a:noAutofit/>
          </a:bodyPr>
          <a:lstStyle/>
          <a:p>
            <a:pPr algn="ctr"/>
            <a:r>
              <a:rPr lang="en-US" sz="3600" b="1" i="1" dirty="0">
                <a:solidFill>
                  <a:schemeClr val="accent2"/>
                </a:solidFill>
              </a:rPr>
              <a:t>Options to recreating the Varus joint line in TKAs</a:t>
            </a:r>
          </a:p>
        </p:txBody>
      </p:sp>
      <p:graphicFrame>
        <p:nvGraphicFramePr>
          <p:cNvPr id="12" name="Chart 11"/>
          <p:cNvGraphicFramePr>
            <a:graphicFrameLocks/>
          </p:cNvGraphicFramePr>
          <p:nvPr>
            <p:extLst/>
          </p:nvPr>
        </p:nvGraphicFramePr>
        <p:xfrm>
          <a:off x="1727810" y="1106752"/>
          <a:ext cx="8732461" cy="5717382"/>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p:cNvSpPr/>
          <p:nvPr/>
        </p:nvSpPr>
        <p:spPr>
          <a:xfrm>
            <a:off x="2610118" y="1483949"/>
            <a:ext cx="2553585" cy="4588933"/>
          </a:xfrm>
          <a:prstGeom prst="rect">
            <a:avLst/>
          </a:prstGeom>
          <a:gradFill flip="none" rotWithShape="1">
            <a:gsLst>
              <a:gs pos="91000">
                <a:srgbClr val="FFFF00">
                  <a:alpha val="66000"/>
                </a:srgbClr>
              </a:gs>
              <a:gs pos="100000">
                <a:srgbClr val="FFFFFF">
                  <a:alpha val="58000"/>
                </a:srgbClr>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12"/>
          <p:cNvSpPr/>
          <p:nvPr/>
        </p:nvSpPr>
        <p:spPr>
          <a:xfrm>
            <a:off x="5180833" y="1490077"/>
            <a:ext cx="4902200" cy="4588933"/>
          </a:xfrm>
          <a:prstGeom prst="rect">
            <a:avLst/>
          </a:prstGeom>
          <a:gradFill flip="none" rotWithShape="1">
            <a:gsLst>
              <a:gs pos="90000">
                <a:schemeClr val="accent5">
                  <a:lumMod val="75000"/>
                  <a:alpha val="69000"/>
                </a:schemeClr>
              </a:gs>
              <a:gs pos="100000">
                <a:srgbClr val="FFFFFF"/>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745022" y="1805091"/>
            <a:ext cx="3899284" cy="1200329"/>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Ignore the Varus Joint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Bone cuts perpendicular to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External rotate femoral component </a:t>
            </a:r>
          </a:p>
        </p:txBody>
      </p:sp>
      <p:sp>
        <p:nvSpPr>
          <p:cNvPr id="10" name="TextBox 9"/>
          <p:cNvSpPr txBox="1"/>
          <p:nvPr/>
        </p:nvSpPr>
        <p:spPr>
          <a:xfrm>
            <a:off x="5724247" y="3535482"/>
            <a:ext cx="3899284" cy="646331"/>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Make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varus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tibial 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valgus femoral cut</a:t>
            </a:r>
          </a:p>
        </p:txBody>
      </p:sp>
      <p:sp>
        <p:nvSpPr>
          <p:cNvPr id="11" name="TextBox 10"/>
          <p:cNvSpPr txBox="1"/>
          <p:nvPr/>
        </p:nvSpPr>
        <p:spPr>
          <a:xfrm>
            <a:off x="5722713" y="4742670"/>
            <a:ext cx="3899284" cy="646331"/>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Implants with differential poly thickness.</a:t>
            </a:r>
          </a:p>
        </p:txBody>
      </p:sp>
    </p:spTree>
    <p:extLst>
      <p:ext uri="{BB962C8B-B14F-4D97-AF65-F5344CB8AC3E}">
        <p14:creationId xmlns:p14="http://schemas.microsoft.com/office/powerpoint/2010/main" val="42928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C16B6E-AB39-4083-B1BC-38455960166D}"/>
              </a:ext>
            </a:extLst>
          </p:cNvPr>
          <p:cNvSpPr>
            <a:spLocks noGrp="1"/>
          </p:cNvSpPr>
          <p:nvPr>
            <p:ph type="title"/>
          </p:nvPr>
        </p:nvSpPr>
        <p:spPr>
          <a:xfrm>
            <a:off x="7308360" y="3903259"/>
            <a:ext cx="4996329" cy="1013933"/>
          </a:xfrm>
        </p:spPr>
        <p:txBody>
          <a:bodyPr vert="horz" lIns="91440" tIns="45720" rIns="91440" bIns="45720" rtlCol="0" anchor="b">
            <a:normAutofit fontScale="90000"/>
          </a:bodyPr>
          <a:lstStyle/>
          <a:p>
            <a:pPr algn="ctr"/>
            <a:r>
              <a:rPr lang="en-US" sz="6000" kern="1200" dirty="0">
                <a:solidFill>
                  <a:srgbClr val="FFFFFF"/>
                </a:solidFill>
                <a:latin typeface="+mj-lt"/>
                <a:ea typeface="+mj-ea"/>
                <a:cs typeface="+mj-cs"/>
              </a:rPr>
              <a:t>Just ignore the </a:t>
            </a:r>
            <a:r>
              <a:rPr lang="en-US" sz="6000" kern="1200" dirty="0" err="1">
                <a:solidFill>
                  <a:srgbClr val="FFFFFF"/>
                </a:solidFill>
                <a:latin typeface="+mj-lt"/>
                <a:ea typeface="+mj-ea"/>
                <a:cs typeface="+mj-cs"/>
              </a:rPr>
              <a:t>varus</a:t>
            </a:r>
            <a:r>
              <a:rPr lang="en-US" sz="6000" kern="1200" dirty="0">
                <a:solidFill>
                  <a:srgbClr val="FFFFFF"/>
                </a:solidFill>
                <a:latin typeface="+mj-lt"/>
                <a:ea typeface="+mj-ea"/>
                <a:cs typeface="+mj-cs"/>
              </a:rPr>
              <a:t> joint line</a:t>
            </a:r>
            <a:br>
              <a:rPr lang="en-US" sz="6000" kern="1200" dirty="0">
                <a:solidFill>
                  <a:srgbClr val="FFFFFF"/>
                </a:solidFill>
                <a:latin typeface="+mj-lt"/>
                <a:ea typeface="+mj-ea"/>
                <a:cs typeface="+mj-cs"/>
              </a:rPr>
            </a:br>
            <a:r>
              <a:rPr lang="en-US" sz="2700" kern="1200" dirty="0">
                <a:solidFill>
                  <a:srgbClr val="FFFFFF"/>
                </a:solidFill>
                <a:latin typeface="+mj-lt"/>
                <a:ea typeface="+mj-ea"/>
                <a:cs typeface="+mj-cs"/>
              </a:rPr>
              <a:t>Classical Alignment</a:t>
            </a:r>
          </a:p>
        </p:txBody>
      </p:sp>
      <p:sp>
        <p:nvSpPr>
          <p:cNvPr id="12" name="Title 1">
            <a:extLst>
              <a:ext uri="{FF2B5EF4-FFF2-40B4-BE49-F238E27FC236}">
                <a16:creationId xmlns:a16="http://schemas.microsoft.com/office/drawing/2014/main" id="{A78DD7F8-21C4-4396-9C4E-8E768E7AE736}"/>
              </a:ext>
            </a:extLst>
          </p:cNvPr>
          <p:cNvSpPr txBox="1">
            <a:spLocks/>
          </p:cNvSpPr>
          <p:nvPr/>
        </p:nvSpPr>
        <p:spPr>
          <a:xfrm>
            <a:off x="1516297" y="-560870"/>
            <a:ext cx="4996329" cy="19367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j-ea"/>
                <a:cs typeface="+mj-cs"/>
              </a:rPr>
              <a:t>Varus </a:t>
            </a:r>
            <a:r>
              <a:rPr kumimoji="0" lang="en-US" sz="5400" b="0" i="0" u="none" strike="noStrike" kern="1200" cap="none" spc="0" normalizeH="0" baseline="0" noProof="0" dirty="0">
                <a:ln>
                  <a:noFill/>
                </a:ln>
                <a:solidFill>
                  <a:srgbClr val="FFFFFF"/>
                </a:solidFill>
                <a:effectLst/>
                <a:uLnTx/>
                <a:uFillTx/>
                <a:latin typeface="Calibri Light" panose="020F0302020204030204"/>
                <a:ea typeface="+mj-ea"/>
                <a:cs typeface="+mj-cs"/>
              </a:rPr>
              <a:t>Cuts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Calibri Light" panose="020F0302020204030204"/>
                <a:ea typeface="+mj-ea"/>
                <a:cs typeface="+mj-cs"/>
              </a:rPr>
              <a:t>Kinematic Alignment</a:t>
            </a:r>
          </a:p>
        </p:txBody>
      </p:sp>
      <p:sp>
        <p:nvSpPr>
          <p:cNvPr id="14" name="Title 1">
            <a:extLst>
              <a:ext uri="{FF2B5EF4-FFF2-40B4-BE49-F238E27FC236}">
                <a16:creationId xmlns:a16="http://schemas.microsoft.com/office/drawing/2014/main" id="{56B43D12-433D-449D-B3B6-325E38C5F6BB}"/>
              </a:ext>
            </a:extLst>
          </p:cNvPr>
          <p:cNvSpPr txBox="1">
            <a:spLocks/>
          </p:cNvSpPr>
          <p:nvPr/>
        </p:nvSpPr>
        <p:spPr>
          <a:xfrm>
            <a:off x="-115784" y="4455201"/>
            <a:ext cx="4292001" cy="19367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Varus Implants</a:t>
            </a:r>
          </a:p>
        </p:txBody>
      </p:sp>
    </p:spTree>
    <p:extLst>
      <p:ext uri="{BB962C8B-B14F-4D97-AF65-F5344CB8AC3E}">
        <p14:creationId xmlns:p14="http://schemas.microsoft.com/office/powerpoint/2010/main" val="26171702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DD8A4C16-F135-462A-8EC1-3C70F19A4DC6}"/>
              </a:ext>
            </a:extLst>
          </p:cNvPr>
          <p:cNvGraphicFramePr>
            <a:graphicFrameLocks/>
          </p:cNvGraphicFramePr>
          <p:nvPr>
            <p:extLst/>
          </p:nvPr>
        </p:nvGraphicFramePr>
        <p:xfrm>
          <a:off x="96255" y="1231374"/>
          <a:ext cx="6850449" cy="4428543"/>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44455A5C-8CD9-447C-99D3-A7EE27601C96}"/>
              </a:ext>
            </a:extLst>
          </p:cNvPr>
          <p:cNvSpPr/>
          <p:nvPr/>
        </p:nvSpPr>
        <p:spPr>
          <a:xfrm>
            <a:off x="811016" y="1596577"/>
            <a:ext cx="1958246" cy="3494038"/>
          </a:xfrm>
          <a:prstGeom prst="rect">
            <a:avLst/>
          </a:prstGeom>
          <a:gradFill flip="none" rotWithShape="1">
            <a:gsLst>
              <a:gs pos="90000">
                <a:schemeClr val="accent4">
                  <a:alpha val="50000"/>
                </a:schemeClr>
              </a:gs>
              <a:gs pos="100000">
                <a:srgbClr val="FFFFFF">
                  <a:alpha val="20000"/>
                </a:srgbClr>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F65228-C747-4012-AE56-75B2AB0374CD}"/>
              </a:ext>
            </a:extLst>
          </p:cNvPr>
          <p:cNvSpPr/>
          <p:nvPr/>
        </p:nvSpPr>
        <p:spPr>
          <a:xfrm>
            <a:off x="2769263" y="1582928"/>
            <a:ext cx="3877197" cy="3538723"/>
          </a:xfrm>
          <a:prstGeom prst="rect">
            <a:avLst/>
          </a:prstGeom>
          <a:gradFill flip="none" rotWithShape="1">
            <a:gsLst>
              <a:gs pos="95000">
                <a:schemeClr val="accent1">
                  <a:alpha val="50000"/>
                </a:schemeClr>
              </a:gs>
              <a:gs pos="100000">
                <a:srgbClr val="FFFFFF">
                  <a:alpha val="20000"/>
                </a:srgbClr>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3A4BDFC-0EE4-425D-AFBC-E044694C765D}"/>
              </a:ext>
            </a:extLst>
          </p:cNvPr>
          <p:cNvSpPr txBox="1"/>
          <p:nvPr/>
        </p:nvSpPr>
        <p:spPr>
          <a:xfrm>
            <a:off x="872826" y="1675953"/>
            <a:ext cx="1834626" cy="3416320"/>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When there is no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varus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joint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 need to use 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varus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implant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 need to make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varus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bone cuts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 need to external rotate the femur</a:t>
            </a:r>
          </a:p>
        </p:txBody>
      </p:sp>
      <p:sp>
        <p:nvSpPr>
          <p:cNvPr id="32" name="TextBox 31">
            <a:extLst>
              <a:ext uri="{FF2B5EF4-FFF2-40B4-BE49-F238E27FC236}">
                <a16:creationId xmlns:a16="http://schemas.microsoft.com/office/drawing/2014/main" id="{BBC44838-8C9B-45F8-B0C1-33ACE16E6F1D}"/>
              </a:ext>
            </a:extLst>
          </p:cNvPr>
          <p:cNvSpPr txBox="1"/>
          <p:nvPr/>
        </p:nvSpPr>
        <p:spPr>
          <a:xfrm>
            <a:off x="2975212" y="1797323"/>
            <a:ext cx="3425588" cy="3108543"/>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2/3 of TKAs have a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varus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joint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When  the surgeon ignores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They must external rotate the femoral component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Abnormal Kinematics</a:t>
            </a:r>
          </a:p>
        </p:txBody>
      </p:sp>
    </p:spTree>
    <p:extLst>
      <p:ext uri="{BB962C8B-B14F-4D97-AF65-F5344CB8AC3E}">
        <p14:creationId xmlns:p14="http://schemas.microsoft.com/office/powerpoint/2010/main" val="32648436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close up of text on a white background&#10;&#10;Description generated with high confidence">
            <a:extLst>
              <a:ext uri="{FF2B5EF4-FFF2-40B4-BE49-F238E27FC236}">
                <a16:creationId xmlns:a16="http://schemas.microsoft.com/office/drawing/2014/main" id="{7EE82E3F-8044-4C1F-B03D-AF5344AFAD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283" y="1910691"/>
            <a:ext cx="4178686" cy="5407711"/>
          </a:xfrm>
          <a:prstGeom prst="rect">
            <a:avLst/>
          </a:prstGeom>
        </p:spPr>
      </p:pic>
      <p:sp>
        <p:nvSpPr>
          <p:cNvPr id="13" name="Freeform: Shape 12">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D8222FA-95B2-4873-AD83-64B2DAA6DA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17" b="99723" l="9894" r="94346">
                        <a14:foregroundMark x1="74382" y1="97507" x2="94876" y2="59003"/>
                        <a14:foregroundMark x1="95965" y1="47051" x2="96820" y2="37673"/>
                        <a14:foregroundMark x1="94876" y1="59003" x2="95195" y2="55507"/>
                        <a14:foregroundMark x1="96820" y1="37673" x2="91343" y2="27701"/>
                        <a14:foregroundMark x1="91343" y1="27701" x2="71555" y2="12604"/>
                        <a14:foregroundMark x1="71555" y1="12604" x2="45053" y2="5679"/>
                        <a14:foregroundMark x1="45053" y1="5679" x2="31979" y2="8033"/>
                        <a14:foregroundMark x1="31979" y1="8033" x2="17845" y2="27147"/>
                        <a14:foregroundMark x1="17845" y1="27147" x2="13958" y2="49584"/>
                        <a14:foregroundMark x1="15222" y1="56075" x2="15901" y2="59557"/>
                        <a14:foregroundMark x1="15268" y1="56309" x2="15232" y2="56123"/>
                        <a14:foregroundMark x1="15232" y1="56125" x2="15247" y2="56204"/>
                        <a14:foregroundMark x1="15075" y1="55321" x2="15048" y2="55184"/>
                        <a14:foregroundMark x1="13958" y1="49584" x2="14132" y2="50479"/>
                        <a14:foregroundMark x1="15901" y1="59557" x2="13428" y2="69529"/>
                        <a14:foregroundMark x1="13428" y1="69529" x2="7067" y2="78809"/>
                        <a14:foregroundMark x1="7067" y1="78809" x2="6714" y2="89335"/>
                        <a14:foregroundMark x1="6714" y1="89335" x2="12721" y2="98615"/>
                        <a14:foregroundMark x1="37622" y1="99218" x2="64134" y2="99861"/>
                        <a14:foregroundMark x1="12721" y1="98615" x2="25253" y2="98918"/>
                        <a14:foregroundMark x1="64134" y1="99861" x2="64841" y2="84349"/>
                        <a14:foregroundMark x1="64841" y1="84349" x2="48763" y2="78255"/>
                        <a14:foregroundMark x1="48763" y1="78255" x2="35512" y2="76731"/>
                        <a14:foregroundMark x1="35512" y1="76731" x2="41343" y2="87119"/>
                        <a14:foregroundMark x1="41343" y1="87119" x2="53534" y2="72299"/>
                        <a14:foregroundMark x1="53534" y1="72299" x2="39753" y2="76870"/>
                        <a14:foregroundMark x1="39753" y1="76870" x2="54064" y2="70637"/>
                        <a14:foregroundMark x1="54064" y1="70637" x2="39399" y2="73684"/>
                        <a14:foregroundMark x1="39399" y1="73684" x2="37633" y2="59418"/>
                        <a14:foregroundMark x1="37633" y1="59418" x2="47173" y2="44183"/>
                        <a14:foregroundMark x1="47173" y1="44183" x2="46466" y2="33380"/>
                        <a14:foregroundMark x1="46466" y1="33380" x2="31449" y2="41136"/>
                        <a14:foregroundMark x1="31449" y1="41136" x2="42756" y2="55956"/>
                        <a14:foregroundMark x1="42756" y1="55956" x2="65548" y2="55263"/>
                        <a14:foregroundMark x1="65548" y1="55263" x2="71908" y2="41690"/>
                        <a14:foregroundMark x1="71908" y1="41690" x2="58127" y2="53601"/>
                        <a14:foregroundMark x1="58127" y1="53601" x2="62544" y2="64127"/>
                        <a14:foregroundMark x1="62544" y1="64127" x2="75088" y2="67590"/>
                        <a14:foregroundMark x1="75088" y1="67590" x2="73145" y2="49446"/>
                        <a14:foregroundMark x1="73145" y1="49446" x2="59364" y2="46953"/>
                        <a14:foregroundMark x1="59364" y1="46953" x2="54594" y2="56233"/>
                        <a14:foregroundMark x1="54594" y1="56233" x2="57244" y2="68144"/>
                        <a14:foregroundMark x1="57244" y1="68144" x2="74382" y2="55125"/>
                        <a14:foregroundMark x1="74382" y1="55125" x2="72085" y2="43767"/>
                        <a14:foregroundMark x1="72085" y1="43767" x2="48940" y2="25346"/>
                        <a14:foregroundMark x1="48940" y1="25346" x2="64134" y2="22161"/>
                        <a14:foregroundMark x1="64134" y1="22161" x2="56360" y2="22992"/>
                        <a14:foregroundMark x1="97827" y1="47170" x2="99647" y2="36427"/>
                        <a14:foregroundMark x1="94346" y1="67729" x2="96403" y2="55584"/>
                        <a14:foregroundMark x1="99647" y1="36427" x2="95230" y2="26870"/>
                        <a14:foregroundMark x1="95230" y1="26870" x2="89576" y2="47922"/>
                        <a14:foregroundMark x1="89576" y1="47922" x2="82509" y2="35457"/>
                        <a14:foregroundMark x1="82509" y1="35457" x2="79682" y2="53047"/>
                        <a14:foregroundMark x1="79682" y1="53047" x2="78799" y2="34211"/>
                        <a14:foregroundMark x1="78799" y1="34211" x2="73145" y2="25346"/>
                        <a14:foregroundMark x1="73145" y1="25346" x2="79682" y2="38643"/>
                        <a14:foregroundMark x1="79682" y1="38643" x2="81095" y2="25900"/>
                        <a14:foregroundMark x1="81095" y1="25900" x2="65724" y2="17175"/>
                        <a14:foregroundMark x1="65724" y1="17175" x2="47173" y2="14681"/>
                        <a14:foregroundMark x1="47173" y1="14681" x2="33922" y2="16898"/>
                        <a14:foregroundMark x1="33922" y1="16898" x2="46643" y2="13158"/>
                        <a14:foregroundMark x1="46643" y1="13158" x2="42049" y2="4017"/>
                        <a14:foregroundMark x1="42049" y1="4017" x2="26148" y2="35180"/>
                        <a14:foregroundMark x1="26148" y1="35180" x2="40459" y2="34488"/>
                        <a14:foregroundMark x1="40459" y1="34488" x2="51060" y2="27839"/>
                        <a14:foregroundMark x1="51060" y1="27839" x2="35689" y2="30886"/>
                        <a14:foregroundMark x1="35689" y1="30886" x2="61131" y2="14404"/>
                        <a14:foregroundMark x1="61131" y1="14404" x2="71025" y2="23407"/>
                        <a14:foregroundMark x1="71025" y1="23407" x2="65194" y2="32548"/>
                        <a14:foregroundMark x1="65194" y1="32548" x2="65018" y2="31440"/>
                        <a14:foregroundMark x1="93816" y1="26039" x2="96996" y2="46260"/>
                        <a14:foregroundMark x1="96996" y1="46260" x2="96466" y2="35596"/>
                        <a14:foregroundMark x1="94506" y1="53878" x2="93110" y2="66898"/>
                        <a14:foregroundMark x1="94654" y1="52493" x2="94506" y2="53878"/>
                        <a14:foregroundMark x1="94698" y1="52078" x2="94654" y2="52493"/>
                        <a14:foregroundMark x1="94743" y1="51662" x2="94698" y2="52078"/>
                        <a14:foregroundMark x1="94817" y1="50970" x2="94743" y2="51662"/>
                        <a14:foregroundMark x1="94847" y1="50693" x2="94817" y2="50970"/>
                        <a14:foregroundMark x1="94891" y1="50277" x2="94847" y2="50693"/>
                        <a14:foregroundMark x1="94921" y1="50000" x2="94891" y2="50277"/>
                        <a14:foregroundMark x1="96466" y1="35596" x2="94921" y2="50000"/>
                        <a14:foregroundMark x1="93110" y1="66898" x2="93286" y2="56648"/>
                        <a14:foregroundMark x1="93286" y1="56648" x2="94346" y2="60526"/>
                        <a14:backgroundMark x1="97703" y1="53186" x2="97703" y2="53186"/>
                        <a14:backgroundMark x1="96466" y1="52493" x2="96466" y2="52493"/>
                        <a14:backgroundMark x1="95583" y1="52493" x2="95583" y2="52493"/>
                        <a14:backgroundMark x1="95583" y1="52355" x2="95583" y2="52355"/>
                        <a14:backgroundMark x1="96996" y1="50970" x2="96996" y2="50970"/>
                        <a14:backgroundMark x1="97350" y1="50277" x2="97350" y2="50277"/>
                        <a14:backgroundMark x1="97350" y1="50000" x2="97350" y2="50000"/>
                        <a14:backgroundMark x1="96466" y1="50693" x2="96466" y2="50693"/>
                        <a14:backgroundMark x1="96290" y1="51662" x2="96290" y2="51662"/>
                        <a14:backgroundMark x1="96290" y1="52355" x2="96290" y2="52355"/>
                        <a14:backgroundMark x1="96290" y1="53878" x2="96290" y2="53878"/>
                        <a14:backgroundMark x1="96290" y1="53878" x2="96290" y2="53878"/>
                        <a14:backgroundMark x1="96996" y1="52493" x2="96996" y2="52493"/>
                        <a14:backgroundMark x1="95936" y1="52078" x2="95936" y2="52078"/>
                        <a14:backgroundMark x1="96290" y1="52078" x2="96290" y2="52078"/>
                        <a14:backgroundMark x1="96996" y1="51662" x2="96996" y2="51662"/>
                        <a14:backgroundMark x1="97703" y1="50277" x2="97703" y2="50277"/>
                        <a14:backgroundMark x1="97703" y1="50277" x2="97703" y2="50277"/>
                        <a14:backgroundMark x1="15194" y1="54709" x2="15194" y2="54709"/>
                        <a14:backgroundMark x1="15194" y1="54709" x2="15194" y2="54709"/>
                        <a14:backgroundMark x1="15194" y1="54709" x2="15194" y2="54709"/>
                        <a14:backgroundMark x1="15194" y1="54709" x2="15194" y2="54709"/>
                        <a14:backgroundMark x1="15194" y1="54709" x2="15194" y2="54709"/>
                        <a14:backgroundMark x1="98763" y1="47230" x2="97880" y2="55679"/>
                        <a14:backgroundMark x1="99117" y1="47368" x2="99470" y2="45152"/>
                        <a14:backgroundMark x1="98233" y1="47922" x2="99470" y2="44460"/>
                        <a14:backgroundMark x1="13428" y1="50693" x2="15724" y2="55125"/>
                        <a14:backgroundMark x1="14488" y1="56925" x2="15018" y2="55402"/>
                        <a14:backgroundMark x1="14488" y1="58033" x2="15548" y2="55540"/>
                        <a14:backgroundMark x1="14311" y1="58172" x2="15194" y2="54848"/>
                        <a14:backgroundMark x1="28799" y1="99723" x2="32862" y2="98199"/>
                        <a14:backgroundMark x1="28092" y1="97784" x2="28445" y2="99861"/>
                        <a14:backgroundMark x1="31979" y1="97507" x2="33746" y2="99861"/>
                        <a14:backgroundMark x1="32686" y1="98615" x2="35336" y2="99307"/>
                        <a14:backgroundMark x1="34629" y1="97922" x2="36042" y2="99861"/>
                      </a14:backgroundRemoval>
                    </a14:imgEffect>
                  </a14:imgLayer>
                </a14:imgProps>
              </a:ext>
              <a:ext uri="{28A0092B-C50C-407E-A947-70E740481C1C}">
                <a14:useLocalDpi xmlns:a14="http://schemas.microsoft.com/office/drawing/2010/main" val="0"/>
              </a:ext>
            </a:extLst>
          </a:blip>
          <a:stretch>
            <a:fillRect/>
          </a:stretch>
        </p:blipFill>
        <p:spPr>
          <a:xfrm>
            <a:off x="5317460" y="2427750"/>
            <a:ext cx="3314109" cy="4227539"/>
          </a:xfrm>
          <a:prstGeom prst="rect">
            <a:avLst/>
          </a:prstGeom>
        </p:spPr>
      </p:pic>
      <p:cxnSp>
        <p:nvCxnSpPr>
          <p:cNvPr id="15" name="Straight Arrow Connector 14">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16CC67-FC41-4626-BAFE-FE06AECDAA23}"/>
              </a:ext>
            </a:extLst>
          </p:cNvPr>
          <p:cNvCxnSpPr/>
          <p:nvPr/>
        </p:nvCxnSpPr>
        <p:spPr>
          <a:xfrm>
            <a:off x="1841187" y="4766010"/>
            <a:ext cx="2265528" cy="191069"/>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0ED295-C859-4AF3-A8DA-1AEC26A879BD}"/>
              </a:ext>
            </a:extLst>
          </p:cNvPr>
          <p:cNvCxnSpPr>
            <a:cxnSpLocks/>
          </p:cNvCxnSpPr>
          <p:nvPr/>
        </p:nvCxnSpPr>
        <p:spPr>
          <a:xfrm>
            <a:off x="1757029" y="4172820"/>
            <a:ext cx="2370376" cy="19989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749123-05D5-4137-B9F9-5BD026C590AD}"/>
              </a:ext>
            </a:extLst>
          </p:cNvPr>
          <p:cNvCxnSpPr>
            <a:cxnSpLocks/>
          </p:cNvCxnSpPr>
          <p:nvPr/>
        </p:nvCxnSpPr>
        <p:spPr>
          <a:xfrm>
            <a:off x="1796885" y="4170478"/>
            <a:ext cx="2323898" cy="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E80369-CCA4-444E-9BD0-D9F1CF8D7CB7}"/>
              </a:ext>
            </a:extLst>
          </p:cNvPr>
          <p:cNvCxnSpPr>
            <a:cxnSpLocks/>
          </p:cNvCxnSpPr>
          <p:nvPr/>
        </p:nvCxnSpPr>
        <p:spPr>
          <a:xfrm>
            <a:off x="1796885" y="4876767"/>
            <a:ext cx="2323898" cy="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2202A0-A7A4-440C-8A94-5229F814B05F}"/>
              </a:ext>
            </a:extLst>
          </p:cNvPr>
          <p:cNvCxnSpPr>
            <a:cxnSpLocks/>
          </p:cNvCxnSpPr>
          <p:nvPr/>
        </p:nvCxnSpPr>
        <p:spPr>
          <a:xfrm>
            <a:off x="6088596" y="3915790"/>
            <a:ext cx="2370376" cy="199890"/>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91962F-4715-48EE-A850-AAAFB0B3AE25}"/>
              </a:ext>
            </a:extLst>
          </p:cNvPr>
          <p:cNvCxnSpPr/>
          <p:nvPr/>
        </p:nvCxnSpPr>
        <p:spPr>
          <a:xfrm>
            <a:off x="6019873" y="4920652"/>
            <a:ext cx="2265528" cy="191069"/>
          </a:xfrm>
          <a:prstGeom prst="line">
            <a:avLst/>
          </a:prstGeom>
          <a:ln w="793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3DF6D4-ACF5-4187-9580-9690B9FA0D96}"/>
              </a:ext>
            </a:extLst>
          </p:cNvPr>
          <p:cNvCxnSpPr>
            <a:cxnSpLocks/>
          </p:cNvCxnSpPr>
          <p:nvPr/>
        </p:nvCxnSpPr>
        <p:spPr>
          <a:xfrm>
            <a:off x="5884329" y="5111721"/>
            <a:ext cx="2535569" cy="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92E266-7869-4391-869D-5B09FBCE78D2}"/>
              </a:ext>
            </a:extLst>
          </p:cNvPr>
          <p:cNvCxnSpPr>
            <a:cxnSpLocks/>
          </p:cNvCxnSpPr>
          <p:nvPr/>
        </p:nvCxnSpPr>
        <p:spPr>
          <a:xfrm>
            <a:off x="5961503" y="4614546"/>
            <a:ext cx="2497469" cy="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Arrow: Curved Up 19">
            <a:extLst>
              <a:ext uri="{FF2B5EF4-FFF2-40B4-BE49-F238E27FC236}">
                <a16:creationId xmlns:a16="http://schemas.microsoft.com/office/drawing/2014/main" id="{7B19B9EE-5595-4D9D-B373-B103989F6598}"/>
              </a:ext>
            </a:extLst>
          </p:cNvPr>
          <p:cNvSpPr/>
          <p:nvPr/>
        </p:nvSpPr>
        <p:spPr>
          <a:xfrm rot="10800000">
            <a:off x="6088596" y="3804549"/>
            <a:ext cx="1963583" cy="568161"/>
          </a:xfrm>
          <a:prstGeom prst="curved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EC8CDF6-877B-4A8B-831F-6D07B605C85E}"/>
              </a:ext>
            </a:extLst>
          </p:cNvPr>
          <p:cNvSpPr/>
          <p:nvPr/>
        </p:nvSpPr>
        <p:spPr>
          <a:xfrm>
            <a:off x="1800225" y="4529138"/>
            <a:ext cx="2324100" cy="357187"/>
          </a:xfrm>
          <a:custGeom>
            <a:avLst/>
            <a:gdLst>
              <a:gd name="connsiteX0" fmla="*/ 0 w 2324100"/>
              <a:gd name="connsiteY0" fmla="*/ 314325 h 357187"/>
              <a:gd name="connsiteX1" fmla="*/ 100013 w 2324100"/>
              <a:gd name="connsiteY1" fmla="*/ 195262 h 357187"/>
              <a:gd name="connsiteX2" fmla="*/ 276225 w 2324100"/>
              <a:gd name="connsiteY2" fmla="*/ 171450 h 357187"/>
              <a:gd name="connsiteX3" fmla="*/ 533400 w 2324100"/>
              <a:gd name="connsiteY3" fmla="*/ 161925 h 357187"/>
              <a:gd name="connsiteX4" fmla="*/ 762000 w 2324100"/>
              <a:gd name="connsiteY4" fmla="*/ 119062 h 357187"/>
              <a:gd name="connsiteX5" fmla="*/ 885825 w 2324100"/>
              <a:gd name="connsiteY5" fmla="*/ 47625 h 357187"/>
              <a:gd name="connsiteX6" fmla="*/ 981075 w 2324100"/>
              <a:gd name="connsiteY6" fmla="*/ 4762 h 357187"/>
              <a:gd name="connsiteX7" fmla="*/ 1066800 w 2324100"/>
              <a:gd name="connsiteY7" fmla="*/ 38100 h 357187"/>
              <a:gd name="connsiteX8" fmla="*/ 1138238 w 2324100"/>
              <a:gd name="connsiteY8" fmla="*/ 71437 h 357187"/>
              <a:gd name="connsiteX9" fmla="*/ 1290638 w 2324100"/>
              <a:gd name="connsiteY9" fmla="*/ 23812 h 357187"/>
              <a:gd name="connsiteX10" fmla="*/ 1381125 w 2324100"/>
              <a:gd name="connsiteY10" fmla="*/ 0 h 357187"/>
              <a:gd name="connsiteX11" fmla="*/ 1509713 w 2324100"/>
              <a:gd name="connsiteY11" fmla="*/ 109537 h 357187"/>
              <a:gd name="connsiteX12" fmla="*/ 1647825 w 2324100"/>
              <a:gd name="connsiteY12" fmla="*/ 223837 h 357187"/>
              <a:gd name="connsiteX13" fmla="*/ 1785938 w 2324100"/>
              <a:gd name="connsiteY13" fmla="*/ 257175 h 357187"/>
              <a:gd name="connsiteX14" fmla="*/ 2033588 w 2324100"/>
              <a:gd name="connsiteY14" fmla="*/ 271462 h 357187"/>
              <a:gd name="connsiteX15" fmla="*/ 2157413 w 2324100"/>
              <a:gd name="connsiteY15" fmla="*/ 266700 h 357187"/>
              <a:gd name="connsiteX16" fmla="*/ 2324100 w 2324100"/>
              <a:gd name="connsiteY16" fmla="*/ 309562 h 357187"/>
              <a:gd name="connsiteX17" fmla="*/ 2324100 w 2324100"/>
              <a:gd name="connsiteY17" fmla="*/ 357187 h 357187"/>
              <a:gd name="connsiteX18" fmla="*/ 0 w 2324100"/>
              <a:gd name="connsiteY18" fmla="*/ 31432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4100" h="357187">
                <a:moveTo>
                  <a:pt x="0" y="314325"/>
                </a:moveTo>
                <a:lnTo>
                  <a:pt x="100013" y="195262"/>
                </a:lnTo>
                <a:lnTo>
                  <a:pt x="276225" y="171450"/>
                </a:lnTo>
                <a:lnTo>
                  <a:pt x="533400" y="161925"/>
                </a:lnTo>
                <a:lnTo>
                  <a:pt x="762000" y="119062"/>
                </a:lnTo>
                <a:lnTo>
                  <a:pt x="885825" y="47625"/>
                </a:lnTo>
                <a:lnTo>
                  <a:pt x="981075" y="4762"/>
                </a:lnTo>
                <a:lnTo>
                  <a:pt x="1066800" y="38100"/>
                </a:lnTo>
                <a:lnTo>
                  <a:pt x="1138238" y="71437"/>
                </a:lnTo>
                <a:lnTo>
                  <a:pt x="1290638" y="23812"/>
                </a:lnTo>
                <a:lnTo>
                  <a:pt x="1381125" y="0"/>
                </a:lnTo>
                <a:lnTo>
                  <a:pt x="1509713" y="109537"/>
                </a:lnTo>
                <a:lnTo>
                  <a:pt x="1647825" y="223837"/>
                </a:lnTo>
                <a:lnTo>
                  <a:pt x="1785938" y="257175"/>
                </a:lnTo>
                <a:lnTo>
                  <a:pt x="2033588" y="271462"/>
                </a:lnTo>
                <a:lnTo>
                  <a:pt x="2157413" y="266700"/>
                </a:lnTo>
                <a:lnTo>
                  <a:pt x="2324100" y="309562"/>
                </a:lnTo>
                <a:lnTo>
                  <a:pt x="2324100" y="357187"/>
                </a:lnTo>
                <a:lnTo>
                  <a:pt x="0" y="314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B76F65D-D6E8-4D3B-AF9E-234A35092A6B}"/>
              </a:ext>
            </a:extLst>
          </p:cNvPr>
          <p:cNvSpPr/>
          <p:nvPr/>
        </p:nvSpPr>
        <p:spPr>
          <a:xfrm>
            <a:off x="5884329" y="4773812"/>
            <a:ext cx="2507824" cy="342672"/>
          </a:xfrm>
          <a:custGeom>
            <a:avLst/>
            <a:gdLst>
              <a:gd name="connsiteX0" fmla="*/ 0 w 2324100"/>
              <a:gd name="connsiteY0" fmla="*/ 314325 h 357187"/>
              <a:gd name="connsiteX1" fmla="*/ 100013 w 2324100"/>
              <a:gd name="connsiteY1" fmla="*/ 195262 h 357187"/>
              <a:gd name="connsiteX2" fmla="*/ 276225 w 2324100"/>
              <a:gd name="connsiteY2" fmla="*/ 171450 h 357187"/>
              <a:gd name="connsiteX3" fmla="*/ 533400 w 2324100"/>
              <a:gd name="connsiteY3" fmla="*/ 161925 h 357187"/>
              <a:gd name="connsiteX4" fmla="*/ 762000 w 2324100"/>
              <a:gd name="connsiteY4" fmla="*/ 119062 h 357187"/>
              <a:gd name="connsiteX5" fmla="*/ 885825 w 2324100"/>
              <a:gd name="connsiteY5" fmla="*/ 47625 h 357187"/>
              <a:gd name="connsiteX6" fmla="*/ 981075 w 2324100"/>
              <a:gd name="connsiteY6" fmla="*/ 4762 h 357187"/>
              <a:gd name="connsiteX7" fmla="*/ 1066800 w 2324100"/>
              <a:gd name="connsiteY7" fmla="*/ 38100 h 357187"/>
              <a:gd name="connsiteX8" fmla="*/ 1138238 w 2324100"/>
              <a:gd name="connsiteY8" fmla="*/ 71437 h 357187"/>
              <a:gd name="connsiteX9" fmla="*/ 1290638 w 2324100"/>
              <a:gd name="connsiteY9" fmla="*/ 23812 h 357187"/>
              <a:gd name="connsiteX10" fmla="*/ 1381125 w 2324100"/>
              <a:gd name="connsiteY10" fmla="*/ 0 h 357187"/>
              <a:gd name="connsiteX11" fmla="*/ 1509713 w 2324100"/>
              <a:gd name="connsiteY11" fmla="*/ 109537 h 357187"/>
              <a:gd name="connsiteX12" fmla="*/ 1647825 w 2324100"/>
              <a:gd name="connsiteY12" fmla="*/ 223837 h 357187"/>
              <a:gd name="connsiteX13" fmla="*/ 1785938 w 2324100"/>
              <a:gd name="connsiteY13" fmla="*/ 257175 h 357187"/>
              <a:gd name="connsiteX14" fmla="*/ 2033588 w 2324100"/>
              <a:gd name="connsiteY14" fmla="*/ 271462 h 357187"/>
              <a:gd name="connsiteX15" fmla="*/ 2157413 w 2324100"/>
              <a:gd name="connsiteY15" fmla="*/ 266700 h 357187"/>
              <a:gd name="connsiteX16" fmla="*/ 2324100 w 2324100"/>
              <a:gd name="connsiteY16" fmla="*/ 309562 h 357187"/>
              <a:gd name="connsiteX17" fmla="*/ 2324100 w 2324100"/>
              <a:gd name="connsiteY17" fmla="*/ 357187 h 357187"/>
              <a:gd name="connsiteX18" fmla="*/ 0 w 2324100"/>
              <a:gd name="connsiteY18" fmla="*/ 31432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4100" h="357187">
                <a:moveTo>
                  <a:pt x="0" y="314325"/>
                </a:moveTo>
                <a:lnTo>
                  <a:pt x="100013" y="195262"/>
                </a:lnTo>
                <a:lnTo>
                  <a:pt x="276225" y="171450"/>
                </a:lnTo>
                <a:lnTo>
                  <a:pt x="533400" y="161925"/>
                </a:lnTo>
                <a:lnTo>
                  <a:pt x="762000" y="119062"/>
                </a:lnTo>
                <a:lnTo>
                  <a:pt x="885825" y="47625"/>
                </a:lnTo>
                <a:lnTo>
                  <a:pt x="981075" y="4762"/>
                </a:lnTo>
                <a:lnTo>
                  <a:pt x="1066800" y="38100"/>
                </a:lnTo>
                <a:lnTo>
                  <a:pt x="1138238" y="71437"/>
                </a:lnTo>
                <a:lnTo>
                  <a:pt x="1290638" y="23812"/>
                </a:lnTo>
                <a:lnTo>
                  <a:pt x="1381125" y="0"/>
                </a:lnTo>
                <a:lnTo>
                  <a:pt x="1509713" y="109537"/>
                </a:lnTo>
                <a:lnTo>
                  <a:pt x="1647825" y="223837"/>
                </a:lnTo>
                <a:lnTo>
                  <a:pt x="1785938" y="257175"/>
                </a:lnTo>
                <a:lnTo>
                  <a:pt x="2033588" y="271462"/>
                </a:lnTo>
                <a:lnTo>
                  <a:pt x="2157413" y="266700"/>
                </a:lnTo>
                <a:lnTo>
                  <a:pt x="2324100" y="309562"/>
                </a:lnTo>
                <a:lnTo>
                  <a:pt x="2324100" y="357187"/>
                </a:lnTo>
                <a:lnTo>
                  <a:pt x="0" y="314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2A1BF18-EE6A-4453-A29E-0071D9A75929}"/>
              </a:ext>
            </a:extLst>
          </p:cNvPr>
          <p:cNvSpPr txBox="1"/>
          <p:nvPr/>
        </p:nvSpPr>
        <p:spPr>
          <a:xfrm>
            <a:off x="1658576" y="1391460"/>
            <a:ext cx="26234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Perpendicular tibial 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 mm off the lateral 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mm off the medical side</a:t>
            </a:r>
          </a:p>
        </p:txBody>
      </p:sp>
      <p:sp>
        <p:nvSpPr>
          <p:cNvPr id="24" name="TextBox 23">
            <a:extLst>
              <a:ext uri="{FF2B5EF4-FFF2-40B4-BE49-F238E27FC236}">
                <a16:creationId xmlns:a16="http://schemas.microsoft.com/office/drawing/2014/main" id="{6322CDD7-4B7C-4EC4-AE9C-ED54D51F4B37}"/>
              </a:ext>
            </a:extLst>
          </p:cNvPr>
          <p:cNvSpPr txBox="1"/>
          <p:nvPr/>
        </p:nvSpPr>
        <p:spPr>
          <a:xfrm>
            <a:off x="5584132" y="1598571"/>
            <a:ext cx="2877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externally rotate femur to balance flexion gap.</a:t>
            </a:r>
          </a:p>
        </p:txBody>
      </p:sp>
      <p:sp>
        <p:nvSpPr>
          <p:cNvPr id="3" name="Freeform: Shape 2">
            <a:extLst>
              <a:ext uri="{FF2B5EF4-FFF2-40B4-BE49-F238E27FC236}">
                <a16:creationId xmlns:a16="http://schemas.microsoft.com/office/drawing/2014/main" id="{CCF02CC6-91E2-49AB-95D2-5DDE6232058A}"/>
              </a:ext>
            </a:extLst>
          </p:cNvPr>
          <p:cNvSpPr/>
          <p:nvPr/>
        </p:nvSpPr>
        <p:spPr>
          <a:xfrm>
            <a:off x="3276600" y="4171950"/>
            <a:ext cx="838200" cy="219075"/>
          </a:xfrm>
          <a:custGeom>
            <a:avLst/>
            <a:gdLst>
              <a:gd name="connsiteX0" fmla="*/ 0 w 838200"/>
              <a:gd name="connsiteY0" fmla="*/ 0 h 219075"/>
              <a:gd name="connsiteX1" fmla="*/ 95250 w 838200"/>
              <a:gd name="connsiteY1" fmla="*/ 128588 h 219075"/>
              <a:gd name="connsiteX2" fmla="*/ 276225 w 838200"/>
              <a:gd name="connsiteY2" fmla="*/ 209550 h 219075"/>
              <a:gd name="connsiteX3" fmla="*/ 495300 w 838200"/>
              <a:gd name="connsiteY3" fmla="*/ 219075 h 219075"/>
              <a:gd name="connsiteX4" fmla="*/ 681038 w 838200"/>
              <a:gd name="connsiteY4" fmla="*/ 171450 h 219075"/>
              <a:gd name="connsiteX5" fmla="*/ 800100 w 838200"/>
              <a:gd name="connsiteY5" fmla="*/ 90488 h 219075"/>
              <a:gd name="connsiteX6" fmla="*/ 838200 w 838200"/>
              <a:gd name="connsiteY6" fmla="*/ 0 h 219075"/>
              <a:gd name="connsiteX7" fmla="*/ 0 w 838200"/>
              <a:gd name="connsiteY7"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0" h="219075">
                <a:moveTo>
                  <a:pt x="0" y="0"/>
                </a:moveTo>
                <a:lnTo>
                  <a:pt x="95250" y="128588"/>
                </a:lnTo>
                <a:lnTo>
                  <a:pt x="276225" y="209550"/>
                </a:lnTo>
                <a:lnTo>
                  <a:pt x="495300" y="219075"/>
                </a:lnTo>
                <a:lnTo>
                  <a:pt x="681038" y="171450"/>
                </a:lnTo>
                <a:lnTo>
                  <a:pt x="800100" y="90488"/>
                </a:lnTo>
                <a:lnTo>
                  <a:pt x="838200"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92470B0-3CD1-4D64-B3FF-FB3D7F21459A}"/>
              </a:ext>
            </a:extLst>
          </p:cNvPr>
          <p:cNvSpPr/>
          <p:nvPr/>
        </p:nvSpPr>
        <p:spPr>
          <a:xfrm>
            <a:off x="7567826" y="4656472"/>
            <a:ext cx="838200" cy="219075"/>
          </a:xfrm>
          <a:custGeom>
            <a:avLst/>
            <a:gdLst>
              <a:gd name="connsiteX0" fmla="*/ 0 w 838200"/>
              <a:gd name="connsiteY0" fmla="*/ 0 h 219075"/>
              <a:gd name="connsiteX1" fmla="*/ 95250 w 838200"/>
              <a:gd name="connsiteY1" fmla="*/ 128588 h 219075"/>
              <a:gd name="connsiteX2" fmla="*/ 276225 w 838200"/>
              <a:gd name="connsiteY2" fmla="*/ 209550 h 219075"/>
              <a:gd name="connsiteX3" fmla="*/ 495300 w 838200"/>
              <a:gd name="connsiteY3" fmla="*/ 219075 h 219075"/>
              <a:gd name="connsiteX4" fmla="*/ 681038 w 838200"/>
              <a:gd name="connsiteY4" fmla="*/ 171450 h 219075"/>
              <a:gd name="connsiteX5" fmla="*/ 800100 w 838200"/>
              <a:gd name="connsiteY5" fmla="*/ 90488 h 219075"/>
              <a:gd name="connsiteX6" fmla="*/ 838200 w 838200"/>
              <a:gd name="connsiteY6" fmla="*/ 0 h 219075"/>
              <a:gd name="connsiteX7" fmla="*/ 0 w 838200"/>
              <a:gd name="connsiteY7"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0" h="219075">
                <a:moveTo>
                  <a:pt x="0" y="0"/>
                </a:moveTo>
                <a:lnTo>
                  <a:pt x="95250" y="128588"/>
                </a:lnTo>
                <a:lnTo>
                  <a:pt x="276225" y="209550"/>
                </a:lnTo>
                <a:lnTo>
                  <a:pt x="495300" y="219075"/>
                </a:lnTo>
                <a:lnTo>
                  <a:pt x="681038" y="171450"/>
                </a:lnTo>
                <a:lnTo>
                  <a:pt x="800100" y="90488"/>
                </a:lnTo>
                <a:lnTo>
                  <a:pt x="838200"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FB6E288-42EE-4297-AA13-89C926F88317}"/>
              </a:ext>
            </a:extLst>
          </p:cNvPr>
          <p:cNvSpPr txBox="1"/>
          <p:nvPr/>
        </p:nvSpPr>
        <p:spPr>
          <a:xfrm>
            <a:off x="770283" y="464457"/>
            <a:ext cx="107730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Why do we external rotate the femoral component</a:t>
            </a:r>
          </a:p>
        </p:txBody>
      </p:sp>
      <p:sp>
        <p:nvSpPr>
          <p:cNvPr id="2" name="TextBox 1">
            <a:extLst>
              <a:ext uri="{FF2B5EF4-FFF2-40B4-BE49-F238E27FC236}">
                <a16:creationId xmlns:a16="http://schemas.microsoft.com/office/drawing/2014/main" id="{B50665D5-EBE6-4344-968D-F0D4517090AC}"/>
              </a:ext>
            </a:extLst>
          </p:cNvPr>
          <p:cNvSpPr txBox="1"/>
          <p:nvPr/>
        </p:nvSpPr>
        <p:spPr>
          <a:xfrm>
            <a:off x="222793" y="3042626"/>
            <a:ext cx="1094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Extension</a:t>
            </a:r>
          </a:p>
        </p:txBody>
      </p:sp>
      <p:sp>
        <p:nvSpPr>
          <p:cNvPr id="26" name="TextBox 25">
            <a:extLst>
              <a:ext uri="{FF2B5EF4-FFF2-40B4-BE49-F238E27FC236}">
                <a16:creationId xmlns:a16="http://schemas.microsoft.com/office/drawing/2014/main" id="{A1B24416-F198-4628-B8BF-592D2A9C6823}"/>
              </a:ext>
            </a:extLst>
          </p:cNvPr>
          <p:cNvSpPr txBox="1"/>
          <p:nvPr/>
        </p:nvSpPr>
        <p:spPr>
          <a:xfrm>
            <a:off x="4840921" y="3019996"/>
            <a:ext cx="851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Flexion</a:t>
            </a:r>
          </a:p>
        </p:txBody>
      </p:sp>
    </p:spTree>
    <p:extLst>
      <p:ext uri="{BB962C8B-B14F-4D97-AF65-F5344CB8AC3E}">
        <p14:creationId xmlns:p14="http://schemas.microsoft.com/office/powerpoint/2010/main" val="27383235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2"/>
          <p:cNvSpPr txBox="1">
            <a:spLocks/>
          </p:cNvSpPr>
          <p:nvPr/>
        </p:nvSpPr>
        <p:spPr>
          <a:xfrm>
            <a:off x="674237" y="914400"/>
            <a:ext cx="3657600" cy="2887579"/>
          </a:xfrm>
          <a:prstGeom prst="rect">
            <a:avLst/>
          </a:prstGeom>
        </p:spPr>
        <p:txBody>
          <a:bodyPr vert="horz" lIns="91440" tIns="45720" rIns="91440" bIns="45720" rtlCol="0" anchor="b">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sz="4800" b="1" i="1" u="none" strike="noStrike" kern="1200" cap="none" spc="300" normalizeH="0" baseline="0" noProof="0" dirty="0">
                <a:ln>
                  <a:noFill/>
                </a:ln>
                <a:solidFill>
                  <a:srgbClr val="FFFFFF"/>
                </a:solidFill>
                <a:effectLst/>
                <a:uLnTx/>
                <a:uFillTx/>
                <a:latin typeface="Calibri Light" panose="020F0302020204030204"/>
                <a:ea typeface="+mn-ea"/>
                <a:cs typeface="+mn-cs"/>
              </a:rPr>
              <a:t>External Rotation changes the role of the MFC &amp; LFC</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822" y="1794585"/>
            <a:ext cx="6553545" cy="3276772"/>
          </a:xfrm>
          <a:prstGeom prst="rect">
            <a:avLst/>
          </a:prstGeom>
          <a:noFill/>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B5D6DB0D-438A-4380-8D60-EA4826DA18F9}"/>
              </a:ext>
            </a:extLst>
          </p:cNvPr>
          <p:cNvSpPr/>
          <p:nvPr/>
        </p:nvSpPr>
        <p:spPr>
          <a:xfrm>
            <a:off x="10566400" y="3657600"/>
            <a:ext cx="1140967" cy="141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06BBA77-DCDA-4497-822B-1C54E809CEA5}"/>
              </a:ext>
            </a:extLst>
          </p:cNvPr>
          <p:cNvSpPr/>
          <p:nvPr/>
        </p:nvSpPr>
        <p:spPr>
          <a:xfrm>
            <a:off x="8323942" y="1270000"/>
            <a:ext cx="1140967" cy="141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0F4DE5-0040-4FA7-95FD-A31605BE0D7F}"/>
              </a:ext>
            </a:extLst>
          </p:cNvPr>
          <p:cNvSpPr txBox="1"/>
          <p:nvPr/>
        </p:nvSpPr>
        <p:spPr>
          <a:xfrm>
            <a:off x="6096000" y="1494971"/>
            <a:ext cx="609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MFC</a:t>
            </a:r>
          </a:p>
        </p:txBody>
      </p:sp>
      <p:sp>
        <p:nvSpPr>
          <p:cNvPr id="9" name="TextBox 8">
            <a:extLst>
              <a:ext uri="{FF2B5EF4-FFF2-40B4-BE49-F238E27FC236}">
                <a16:creationId xmlns:a16="http://schemas.microsoft.com/office/drawing/2014/main" id="{781D3610-2D94-4B36-B43A-5F4E6B0507B1}"/>
              </a:ext>
            </a:extLst>
          </p:cNvPr>
          <p:cNvSpPr txBox="1"/>
          <p:nvPr/>
        </p:nvSpPr>
        <p:spPr>
          <a:xfrm>
            <a:off x="9750751" y="1679637"/>
            <a:ext cx="509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LFC</a:t>
            </a:r>
          </a:p>
        </p:txBody>
      </p:sp>
    </p:spTree>
    <p:extLst>
      <p:ext uri="{BB962C8B-B14F-4D97-AF65-F5344CB8AC3E}">
        <p14:creationId xmlns:p14="http://schemas.microsoft.com/office/powerpoint/2010/main" val="3274650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C3F56F5F-334C-4375-BC88-DA2B68E1EB46}"/>
              </a:ext>
            </a:extLst>
          </p:cNvPr>
          <p:cNvSpPr txBox="1">
            <a:spLocks/>
          </p:cNvSpPr>
          <p:nvPr/>
        </p:nvSpPr>
        <p:spPr>
          <a:xfrm>
            <a:off x="1516297" y="33120"/>
            <a:ext cx="4996329" cy="193675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sz="4200" b="1" i="1" u="none" strike="noStrike" kern="1200" cap="none" spc="0" normalizeH="0" baseline="0" noProof="0" dirty="0">
                <a:ln>
                  <a:noFill/>
                </a:ln>
                <a:solidFill>
                  <a:srgbClr val="FFFFFF"/>
                </a:solidFill>
                <a:effectLst/>
                <a:uLnTx/>
                <a:uFillTx/>
                <a:latin typeface="Calibri Light" panose="020F0302020204030204"/>
                <a:ea typeface="+mn-ea"/>
                <a:cs typeface="+mn-cs"/>
              </a:rPr>
              <a:t>External Rotation decreases posterior offset on the MFC</a:t>
            </a:r>
          </a:p>
        </p:txBody>
      </p:sp>
      <p:pic>
        <p:nvPicPr>
          <p:cNvPr id="20" name="Picture 2" descr="Image result for TKA joint reduced flexion">
            <a:extLst>
              <a:ext uri="{FF2B5EF4-FFF2-40B4-BE49-F238E27FC236}">
                <a16:creationId xmlns:a16="http://schemas.microsoft.com/office/drawing/2014/main" id="{CAC18A37-62A0-4265-9A72-7D87BBC2BB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095" b="65878" l="10000" r="97556">
                        <a14:foregroundMark x1="14222" y1="18581" x2="9111" y2="30405"/>
                        <a14:foregroundMark x1="9111" y1="30405" x2="7778" y2="45270"/>
                        <a14:foregroundMark x1="7778" y1="45270" x2="12000" y2="58446"/>
                        <a14:foregroundMark x1="12000" y1="58446" x2="18222" y2="68581"/>
                        <a14:foregroundMark x1="18222" y1="68581" x2="37111" y2="70608"/>
                        <a14:foregroundMark x1="37111" y1="70608" x2="47111" y2="70270"/>
                        <a14:foregroundMark x1="47111" y1="70270" x2="76667" y2="71284"/>
                        <a14:foregroundMark x1="76667" y1="71284" x2="85778" y2="70270"/>
                        <a14:foregroundMark x1="85778" y1="70270" x2="95333" y2="70270"/>
                        <a14:foregroundMark x1="95333" y1="70270" x2="99778" y2="58108"/>
                        <a14:foregroundMark x1="99778" y1="58108" x2="99778" y2="19595"/>
                        <a14:foregroundMark x1="99778" y1="19595" x2="92000" y2="13176"/>
                        <a14:foregroundMark x1="92000" y1="13176" x2="64000" y2="13176"/>
                        <a14:foregroundMark x1="64000" y1="13176" x2="90667" y2="31757"/>
                        <a14:foregroundMark x1="90667" y1="31757" x2="83111" y2="44257"/>
                        <a14:foregroundMark x1="83111" y1="44257" x2="60444" y2="48311"/>
                        <a14:foregroundMark x1="60444" y1="48311" x2="92889" y2="53716"/>
                        <a14:foregroundMark x1="92889" y1="53716" x2="82000" y2="62162"/>
                        <a14:foregroundMark x1="82000" y1="62162" x2="39778" y2="61149"/>
                        <a14:foregroundMark x1="39778" y1="61149" x2="52000" y2="45946"/>
                        <a14:foregroundMark x1="52000" y1="45946" x2="81111" y2="35811"/>
                        <a14:foregroundMark x1="81111" y1="35811" x2="66444" y2="50338"/>
                        <a14:foregroundMark x1="66444" y1="50338" x2="69556" y2="36486"/>
                        <a14:foregroundMark x1="69556" y1="36486" x2="78889" y2="35135"/>
                        <a14:foregroundMark x1="78889" y1="35135" x2="86222" y2="21959"/>
                        <a14:foregroundMark x1="86222" y1="21959" x2="94444" y2="27703"/>
                        <a14:foregroundMark x1="94444" y1="27703" x2="95111" y2="43919"/>
                        <a14:foregroundMark x1="95111" y1="43919" x2="90000" y2="57095"/>
                        <a14:foregroundMark x1="90000" y1="57095" x2="80889" y2="65203"/>
                        <a14:foregroundMark x1="80889" y1="65203" x2="41333" y2="61824"/>
                        <a14:foregroundMark x1="41333" y1="61824" x2="48444" y2="52703"/>
                        <a14:foregroundMark x1="48444" y1="52703" x2="58222" y2="52365"/>
                        <a14:foregroundMark x1="58222" y1="52365" x2="50000" y2="59459"/>
                        <a14:foregroundMark x1="50000" y1="59459" x2="31333" y2="60135"/>
                        <a14:foregroundMark x1="31333" y1="60135" x2="39111" y2="70946"/>
                        <a14:foregroundMark x1="39111" y1="70946" x2="73111" y2="65541"/>
                        <a14:foregroundMark x1="73111" y1="65541" x2="91556" y2="65541"/>
                        <a14:foregroundMark x1="91778" y1="68581" x2="99333" y2="60811"/>
                        <a14:foregroundMark x1="99333" y1="60811" x2="97778" y2="16892"/>
                        <a14:foregroundMark x1="97778" y1="16892" x2="96444" y2="63176"/>
                        <a14:foregroundMark x1="96444" y1="63176" x2="94222" y2="48649"/>
                        <a14:foregroundMark x1="94222" y1="48649" x2="96667" y2="61824"/>
                        <a14:foregroundMark x1="96667" y1="61824" x2="97556" y2="44257"/>
                        <a14:foregroundMark x1="97556" y1="44257" x2="95556" y2="20270"/>
                        <a14:backgroundMark x1="0" y1="5068" x2="0" y2="5068"/>
                        <a14:backgroundMark x1="0" y1="5068" x2="2222" y2="18919"/>
                        <a14:backgroundMark x1="2222" y1="18919" x2="1333" y2="50000"/>
                        <a14:backgroundMark x1="1333" y1="50000" x2="889" y2="20608"/>
                        <a14:backgroundMark x1="889" y1="20608" x2="889" y2="74324"/>
                        <a14:backgroundMark x1="889" y1="74324" x2="889" y2="74324"/>
                        <a14:backgroundMark x1="1333" y1="75338" x2="1333" y2="75338"/>
                      </a14:backgroundRemoval>
                    </a14:imgEffect>
                  </a14:imgLayer>
                </a14:imgProps>
              </a:ext>
              <a:ext uri="{28A0092B-C50C-407E-A947-70E740481C1C}">
                <a14:useLocalDpi xmlns:a14="http://schemas.microsoft.com/office/drawing/2010/main" val="0"/>
              </a:ext>
            </a:extLst>
          </a:blip>
          <a:srcRect b="26155"/>
          <a:stretch/>
        </p:blipFill>
        <p:spPr bwMode="auto">
          <a:xfrm>
            <a:off x="5969752" y="2976415"/>
            <a:ext cx="6243073" cy="30324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DA8D42-B97A-4A80-8995-747C6C173731}"/>
              </a:ext>
            </a:extLst>
          </p:cNvPr>
          <p:cNvSpPr txBox="1"/>
          <p:nvPr/>
        </p:nvSpPr>
        <p:spPr>
          <a:xfrm>
            <a:off x="278227" y="4020457"/>
            <a:ext cx="35995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Bellemans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et. at. 2001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Decreased posterior condylar offset causes decreased flexion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5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B9F129-5F89-4BAC-987A-3D1A0EEF8B75}"/>
              </a:ext>
            </a:extLst>
          </p:cNvPr>
          <p:cNvSpPr>
            <a:spLocks noGrp="1"/>
          </p:cNvSpPr>
          <p:nvPr>
            <p:ph type="title"/>
          </p:nvPr>
        </p:nvSpPr>
        <p:spPr>
          <a:xfrm>
            <a:off x="546351" y="433545"/>
            <a:ext cx="11139854" cy="930447"/>
          </a:xfrm>
        </p:spPr>
        <p:txBody>
          <a:bodyPr vert="horz" lIns="91440" tIns="45720" rIns="91440" bIns="45720" rtlCol="0" anchor="b">
            <a:noAutofit/>
          </a:bodyPr>
          <a:lstStyle/>
          <a:p>
            <a:pPr algn="ctr"/>
            <a:r>
              <a:rPr lang="en-US" sz="4000" dirty="0">
                <a:solidFill>
                  <a:srgbClr val="FFFFFF"/>
                </a:solidFill>
              </a:rPr>
              <a:t>Femoral External Rotation causes Paradoxical Motion</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68C473B-14E4-4027-A38B-7B5781EB4610}"/>
              </a:ext>
            </a:extLst>
          </p:cNvPr>
          <p:cNvPicPr>
            <a:picLocks noGrp="1" noChangeAspect="1"/>
          </p:cNvPicPr>
          <p:nvPr>
            <p:ph sz="half" idx="1"/>
          </p:nvPr>
        </p:nvPicPr>
        <p:blipFill>
          <a:blip r:embed="rId2"/>
          <a:stretch>
            <a:fillRect/>
          </a:stretch>
        </p:blipFill>
        <p:spPr>
          <a:xfrm>
            <a:off x="1055697" y="2272255"/>
            <a:ext cx="4007655"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3D52E870-145F-4B2D-8078-A46BB6F62673}"/>
              </a:ext>
            </a:extLst>
          </p:cNvPr>
          <p:cNvPicPr>
            <a:picLocks noGrp="1" noChangeAspect="1"/>
          </p:cNvPicPr>
          <p:nvPr>
            <p:ph sz="half" idx="2"/>
          </p:nvPr>
        </p:nvPicPr>
        <p:blipFill>
          <a:blip r:embed="rId3"/>
          <a:stretch>
            <a:fillRect/>
          </a:stretch>
        </p:blipFill>
        <p:spPr>
          <a:xfrm>
            <a:off x="6842048" y="2426818"/>
            <a:ext cx="4661967" cy="3997637"/>
          </a:xfrm>
          <a:prstGeom prst="rect">
            <a:avLst/>
          </a:prstGeom>
        </p:spPr>
      </p:pic>
      <p:cxnSp>
        <p:nvCxnSpPr>
          <p:cNvPr id="10" name="Straight Connector 9">
            <a:extLst>
              <a:ext uri="{FF2B5EF4-FFF2-40B4-BE49-F238E27FC236}">
                <a16:creationId xmlns:a16="http://schemas.microsoft.com/office/drawing/2014/main" id="{D13BF15E-AC87-4BF9-AE80-9C47ADE59AB6}"/>
              </a:ext>
            </a:extLst>
          </p:cNvPr>
          <p:cNvCxnSpPr>
            <a:cxnSpLocks/>
          </p:cNvCxnSpPr>
          <p:nvPr/>
        </p:nvCxnSpPr>
        <p:spPr>
          <a:xfrm flipV="1">
            <a:off x="2084938" y="4731660"/>
            <a:ext cx="2124208" cy="131145"/>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C6BDDD8-B812-48CB-A97F-C3D7F1A821EB}"/>
              </a:ext>
            </a:extLst>
          </p:cNvPr>
          <p:cNvCxnSpPr>
            <a:cxnSpLocks/>
          </p:cNvCxnSpPr>
          <p:nvPr/>
        </p:nvCxnSpPr>
        <p:spPr>
          <a:xfrm>
            <a:off x="2093583" y="4964402"/>
            <a:ext cx="2115563" cy="112662"/>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3149B0F-C2E5-412C-A8C2-7400450FC420}"/>
              </a:ext>
            </a:extLst>
          </p:cNvPr>
          <p:cNvCxnSpPr>
            <a:cxnSpLocks/>
          </p:cNvCxnSpPr>
          <p:nvPr/>
        </p:nvCxnSpPr>
        <p:spPr>
          <a:xfrm>
            <a:off x="2099452" y="5077064"/>
            <a:ext cx="2109694" cy="334952"/>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7E81903-7E3F-4FCA-8E86-451F6C7D35CA}"/>
              </a:ext>
            </a:extLst>
          </p:cNvPr>
          <p:cNvCxnSpPr>
            <a:cxnSpLocks/>
          </p:cNvCxnSpPr>
          <p:nvPr/>
        </p:nvCxnSpPr>
        <p:spPr>
          <a:xfrm>
            <a:off x="7991499" y="5077064"/>
            <a:ext cx="2115563" cy="334952"/>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C890221-52F9-4B75-BC8D-11D480AA618F}"/>
              </a:ext>
            </a:extLst>
          </p:cNvPr>
          <p:cNvCxnSpPr>
            <a:cxnSpLocks/>
          </p:cNvCxnSpPr>
          <p:nvPr/>
        </p:nvCxnSpPr>
        <p:spPr>
          <a:xfrm>
            <a:off x="7991499" y="4910316"/>
            <a:ext cx="2115563" cy="112662"/>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7F7D58B-E508-4E3A-AD59-8F8E1BF652F8}"/>
              </a:ext>
            </a:extLst>
          </p:cNvPr>
          <p:cNvCxnSpPr>
            <a:cxnSpLocks/>
          </p:cNvCxnSpPr>
          <p:nvPr/>
        </p:nvCxnSpPr>
        <p:spPr>
          <a:xfrm flipV="1">
            <a:off x="7991499" y="4580327"/>
            <a:ext cx="2115563" cy="102685"/>
          </a:xfrm>
          <a:prstGeom prst="line">
            <a:avLst/>
          </a:prstGeom>
          <a:ln w="53975">
            <a:solidFill>
              <a:schemeClr val="accent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6" name="Curved Left Arrow 39">
            <a:extLst>
              <a:ext uri="{FF2B5EF4-FFF2-40B4-BE49-F238E27FC236}">
                <a16:creationId xmlns:a16="http://schemas.microsoft.com/office/drawing/2014/main" id="{6F653BCD-1887-4E8B-925F-A842F65C04C9}"/>
              </a:ext>
            </a:extLst>
          </p:cNvPr>
          <p:cNvSpPr/>
          <p:nvPr/>
        </p:nvSpPr>
        <p:spPr>
          <a:xfrm>
            <a:off x="4774752" y="3164114"/>
            <a:ext cx="784220" cy="2814231"/>
          </a:xfrm>
          <a:prstGeom prst="curvedLef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Curved Right Arrow 40">
            <a:extLst>
              <a:ext uri="{FF2B5EF4-FFF2-40B4-BE49-F238E27FC236}">
                <a16:creationId xmlns:a16="http://schemas.microsoft.com/office/drawing/2014/main" id="{3750C23A-285B-4D81-8C2A-CC173CC260E1}"/>
              </a:ext>
            </a:extLst>
          </p:cNvPr>
          <p:cNvSpPr/>
          <p:nvPr/>
        </p:nvSpPr>
        <p:spPr>
          <a:xfrm rot="10800000">
            <a:off x="10739880" y="3088025"/>
            <a:ext cx="1033266" cy="3087287"/>
          </a:xfrm>
          <a:prstGeom prst="curved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49696C9-9A05-41E0-AFA0-AFE1708086F6}"/>
              </a:ext>
            </a:extLst>
          </p:cNvPr>
          <p:cNvSpPr txBox="1"/>
          <p:nvPr/>
        </p:nvSpPr>
        <p:spPr>
          <a:xfrm>
            <a:off x="6132997" y="6282427"/>
            <a:ext cx="6228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Femoral external rotation causes external rotation in extension   </a:t>
            </a:r>
          </a:p>
        </p:txBody>
      </p:sp>
      <p:sp>
        <p:nvSpPr>
          <p:cNvPr id="18" name="TextBox 17">
            <a:extLst>
              <a:ext uri="{FF2B5EF4-FFF2-40B4-BE49-F238E27FC236}">
                <a16:creationId xmlns:a16="http://schemas.microsoft.com/office/drawing/2014/main" id="{42209DF4-B5D9-4ACA-BEB5-32B7CCB94673}"/>
              </a:ext>
            </a:extLst>
          </p:cNvPr>
          <p:cNvSpPr txBox="1"/>
          <p:nvPr/>
        </p:nvSpPr>
        <p:spPr>
          <a:xfrm>
            <a:off x="2958073" y="6070512"/>
            <a:ext cx="31379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alibri" panose="020F0502020204030204"/>
                <a:ea typeface="+mn-ea"/>
                <a:cs typeface="+mn-cs"/>
              </a:rPr>
              <a:t>Tibia clears Femur &amp; Normal Wt Bearing Flexion</a:t>
            </a:r>
          </a:p>
        </p:txBody>
      </p:sp>
      <p:sp>
        <p:nvSpPr>
          <p:cNvPr id="19" name="TextBox 18">
            <a:extLst>
              <a:ext uri="{FF2B5EF4-FFF2-40B4-BE49-F238E27FC236}">
                <a16:creationId xmlns:a16="http://schemas.microsoft.com/office/drawing/2014/main" id="{BED79F82-AB7F-4CF3-8E75-30A8C256E592}"/>
              </a:ext>
            </a:extLst>
          </p:cNvPr>
          <p:cNvSpPr txBox="1"/>
          <p:nvPr/>
        </p:nvSpPr>
        <p:spPr>
          <a:xfrm>
            <a:off x="8155967" y="6201745"/>
            <a:ext cx="3348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alibri" panose="020F0502020204030204"/>
                <a:ea typeface="+mn-ea"/>
                <a:cs typeface="+mn-cs"/>
              </a:rPr>
              <a:t>Tibia Impinges on Femur &amp;  decreases Wt Bearing Flexion</a:t>
            </a:r>
          </a:p>
        </p:txBody>
      </p:sp>
      <p:cxnSp>
        <p:nvCxnSpPr>
          <p:cNvPr id="7" name="Straight Arrow Connector 6">
            <a:extLst>
              <a:ext uri="{FF2B5EF4-FFF2-40B4-BE49-F238E27FC236}">
                <a16:creationId xmlns:a16="http://schemas.microsoft.com/office/drawing/2014/main" id="{F02BE2E7-874C-49DE-833A-EFAB80BB86B2}"/>
              </a:ext>
            </a:extLst>
          </p:cNvPr>
          <p:cNvCxnSpPr>
            <a:cxnSpLocks/>
          </p:cNvCxnSpPr>
          <p:nvPr/>
        </p:nvCxnSpPr>
        <p:spPr>
          <a:xfrm>
            <a:off x="4209146" y="5412016"/>
            <a:ext cx="0" cy="415043"/>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CA6C43-DA01-431F-B1F3-2831D30F1D3B}"/>
              </a:ext>
            </a:extLst>
          </p:cNvPr>
          <p:cNvCxnSpPr>
            <a:cxnSpLocks/>
          </p:cNvCxnSpPr>
          <p:nvPr/>
        </p:nvCxnSpPr>
        <p:spPr>
          <a:xfrm>
            <a:off x="10147620" y="4731660"/>
            <a:ext cx="0" cy="1302920"/>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DA7C7D-200F-4C30-A3C9-687264CF93FF}"/>
              </a:ext>
            </a:extLst>
          </p:cNvPr>
          <p:cNvSpPr txBox="1"/>
          <p:nvPr/>
        </p:nvSpPr>
        <p:spPr>
          <a:xfrm>
            <a:off x="2548114" y="2351712"/>
            <a:ext cx="1661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Normal Motion</a:t>
            </a:r>
          </a:p>
        </p:txBody>
      </p:sp>
      <p:sp>
        <p:nvSpPr>
          <p:cNvPr id="26" name="TextBox 25">
            <a:extLst>
              <a:ext uri="{FF2B5EF4-FFF2-40B4-BE49-F238E27FC236}">
                <a16:creationId xmlns:a16="http://schemas.microsoft.com/office/drawing/2014/main" id="{6A892064-AAF4-4C97-9094-08CC4622BF93}"/>
              </a:ext>
            </a:extLst>
          </p:cNvPr>
          <p:cNvSpPr txBox="1"/>
          <p:nvPr/>
        </p:nvSpPr>
        <p:spPr>
          <a:xfrm>
            <a:off x="8346571" y="2272255"/>
            <a:ext cx="20382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Paradoxical Motion</a:t>
            </a:r>
          </a:p>
        </p:txBody>
      </p:sp>
    </p:spTree>
    <p:extLst>
      <p:ext uri="{BB962C8B-B14F-4D97-AF65-F5344CB8AC3E}">
        <p14:creationId xmlns:p14="http://schemas.microsoft.com/office/powerpoint/2010/main" val="34716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50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500"/>
                                  </p:stCondLst>
                                  <p:childTnLst>
                                    <p:set>
                                      <p:cBhvr>
                                        <p:cTn id="37" dur="1" fill="hold">
                                          <p:stCondLst>
                                            <p:cond delay="0"/>
                                          </p:stCondLst>
                                        </p:cTn>
                                        <p:tgtEl>
                                          <p:spTgt spid="39"/>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par>
                          <p:cTn id="41" fill="hold">
                            <p:stCondLst>
                              <p:cond delay="500"/>
                            </p:stCondLst>
                            <p:childTnLst>
                              <p:par>
                                <p:cTn id="42" presetID="1" presetClass="exit" presetSubtype="0" fill="hold" nodeType="afterEffect">
                                  <p:stCondLst>
                                    <p:cond delay="500"/>
                                  </p:stCondLst>
                                  <p:childTnLst>
                                    <p:set>
                                      <p:cBhvr>
                                        <p:cTn id="43" dur="1" fill="hold">
                                          <p:stCondLst>
                                            <p:cond delay="0"/>
                                          </p:stCondLst>
                                        </p:cTn>
                                        <p:tgtEl>
                                          <p:spTgt spid="40"/>
                                        </p:tgtEl>
                                        <p:attrNameLst>
                                          <p:attrName>style.visibility</p:attrName>
                                        </p:attrNameLst>
                                      </p:cBhvr>
                                      <p:to>
                                        <p:strVal val="hidden"/>
                                      </p:to>
                                    </p:set>
                                  </p:childTnLst>
                                </p:cTn>
                              </p:par>
                            </p:childTnLst>
                          </p:cTn>
                        </p:par>
                        <p:par>
                          <p:cTn id="44" fill="hold">
                            <p:stCondLst>
                              <p:cond delay="1000"/>
                            </p:stCondLst>
                            <p:childTnLst>
                              <p:par>
                                <p:cTn id="45" presetID="1" presetClass="entr" presetSubtype="0" fill="hold" nodeType="afterEffect">
                                  <p:stCondLst>
                                    <p:cond delay="50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48"/>
                                        </p:tgtEl>
                                        <p:attrNameLst>
                                          <p:attrName>style.visibility</p:attrName>
                                        </p:attrNameLst>
                                      </p:cBhvr>
                                      <p:to>
                                        <p:strVal val="hidden"/>
                                      </p:to>
                                    </p:set>
                                  </p:childTnLst>
                                </p:cTn>
                              </p:par>
                            </p:childTnLst>
                          </p:cTn>
                        </p:par>
                        <p:par>
                          <p:cTn id="54" fill="hold">
                            <p:stCondLst>
                              <p:cond delay="0"/>
                            </p:stCondLst>
                            <p:childTnLst>
                              <p:par>
                                <p:cTn id="55" presetID="1" presetClass="exit" presetSubtype="0" fill="hold" grpId="1" nodeType="after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p:bldP spid="48" grpId="1"/>
      <p:bldP spid="18" grpId="0"/>
      <p:bldP spid="19" grpId="0"/>
      <p:bldP spid="1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27DC5-FF16-4C4E-A6D4-C6C93DD1CD49}"/>
              </a:ext>
            </a:extLst>
          </p:cNvPr>
          <p:cNvSpPr>
            <a:spLocks noGrp="1"/>
          </p:cNvSpPr>
          <p:nvPr>
            <p:ph type="title"/>
          </p:nvPr>
        </p:nvSpPr>
        <p:spPr>
          <a:xfrm>
            <a:off x="331240" y="3499076"/>
            <a:ext cx="6487267" cy="2424774"/>
          </a:xfrm>
        </p:spPr>
        <p:txBody>
          <a:bodyPr>
            <a:normAutofit/>
          </a:bodyPr>
          <a:lstStyle/>
          <a:p>
            <a:r>
              <a:rPr lang="en-US" b="1" dirty="0">
                <a:solidFill>
                  <a:schemeClr val="bg1"/>
                </a:solidFill>
              </a:rPr>
              <a:t>Frequency of Paradoxical Motion</a:t>
            </a:r>
            <a:br>
              <a:rPr lang="en-US" b="1" dirty="0">
                <a:solidFill>
                  <a:schemeClr val="bg1"/>
                </a:solidFill>
              </a:rPr>
            </a:br>
            <a:r>
              <a:rPr lang="en-US" altLang="en-US" sz="2800" dirty="0">
                <a:solidFill>
                  <a:schemeClr val="bg1"/>
                </a:solidFill>
              </a:rPr>
              <a:t>Dennis, et al (2003)</a:t>
            </a:r>
            <a:endParaRPr lang="en-US" dirty="0">
              <a:solidFill>
                <a:srgbClr val="FFFFFF"/>
              </a:solidFill>
            </a:endParaRP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90BABA63-41E2-4E1F-BD9D-33185EE2DB5C}"/>
              </a:ext>
            </a:extLst>
          </p:cNvPr>
          <p:cNvSpPr>
            <a:spLocks noGrp="1"/>
          </p:cNvSpPr>
          <p:nvPr>
            <p:ph sz="half" idx="2"/>
          </p:nvPr>
        </p:nvSpPr>
        <p:spPr>
          <a:xfrm>
            <a:off x="8386139" y="3143438"/>
            <a:ext cx="3474621" cy="2780412"/>
          </a:xfrm>
        </p:spPr>
        <p:txBody>
          <a:bodyPr anchor="ctr">
            <a:normAutofit/>
          </a:bodyPr>
          <a:lstStyle/>
          <a:p>
            <a:endParaRPr lang="en-US" sz="2000"/>
          </a:p>
        </p:txBody>
      </p:sp>
      <p:grpSp>
        <p:nvGrpSpPr>
          <p:cNvPr id="5" name="Group 4">
            <a:extLst>
              <a:ext uri="{FF2B5EF4-FFF2-40B4-BE49-F238E27FC236}">
                <a16:creationId xmlns:a16="http://schemas.microsoft.com/office/drawing/2014/main" id="{66704B1F-D687-4119-86C7-D32BCA8CF223}"/>
              </a:ext>
            </a:extLst>
          </p:cNvPr>
          <p:cNvGrpSpPr/>
          <p:nvPr/>
        </p:nvGrpSpPr>
        <p:grpSpPr>
          <a:xfrm>
            <a:off x="919551" y="-1336620"/>
            <a:ext cx="9229082" cy="5224738"/>
            <a:chOff x="919551" y="-1336620"/>
            <a:chExt cx="9154924" cy="5224738"/>
          </a:xfrm>
        </p:grpSpPr>
        <p:grpSp>
          <p:nvGrpSpPr>
            <p:cNvPr id="10" name="Group 7">
              <a:extLst>
                <a:ext uri="{FF2B5EF4-FFF2-40B4-BE49-F238E27FC236}">
                  <a16:creationId xmlns:a16="http://schemas.microsoft.com/office/drawing/2014/main" id="{7B737F49-CAC6-40DF-AF83-7F8BCE1DC00B}"/>
                </a:ext>
              </a:extLst>
            </p:cNvPr>
            <p:cNvGrpSpPr/>
            <p:nvPr/>
          </p:nvGrpSpPr>
          <p:grpSpPr>
            <a:xfrm>
              <a:off x="919551" y="-806268"/>
              <a:ext cx="6672489" cy="4694386"/>
              <a:chOff x="547938" y="-47541"/>
              <a:chExt cx="6338676" cy="4537059"/>
            </a:xfrm>
          </p:grpSpPr>
          <p:sp>
            <p:nvSpPr>
              <p:cNvPr id="12" name="Rectangle 11">
                <a:extLst>
                  <a:ext uri="{FF2B5EF4-FFF2-40B4-BE49-F238E27FC236}">
                    <a16:creationId xmlns:a16="http://schemas.microsoft.com/office/drawing/2014/main" id="{584D2F6C-CACC-4F7D-8B2F-FB23A2B0B4B2}"/>
                  </a:ext>
                </a:extLst>
              </p:cNvPr>
              <p:cNvSpPr/>
              <p:nvPr/>
            </p:nvSpPr>
            <p:spPr>
              <a:xfrm>
                <a:off x="547938" y="1377285"/>
                <a:ext cx="3980861" cy="3112233"/>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9DB8727A-03FA-45BA-954E-33584C384510}"/>
                  </a:ext>
                </a:extLst>
              </p:cNvPr>
              <p:cNvGraphicFramePr/>
              <p:nvPr>
                <p:extLst/>
              </p:nvPr>
            </p:nvGraphicFramePr>
            <p:xfrm>
              <a:off x="2170693" y="-47541"/>
              <a:ext cx="4715921" cy="4358867"/>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18" name="Chart 17">
              <a:extLst>
                <a:ext uri="{FF2B5EF4-FFF2-40B4-BE49-F238E27FC236}">
                  <a16:creationId xmlns:a16="http://schemas.microsoft.com/office/drawing/2014/main" id="{966C37A8-E342-4916-B94B-AD33A3A4139F}"/>
                </a:ext>
              </a:extLst>
            </p:cNvPr>
            <p:cNvGraphicFramePr/>
            <p:nvPr>
              <p:extLst/>
            </p:nvPr>
          </p:nvGraphicFramePr>
          <p:xfrm>
            <a:off x="5206382" y="-1336620"/>
            <a:ext cx="4868093" cy="3996889"/>
          </p:xfrm>
          <a:graphic>
            <a:graphicData uri="http://schemas.openxmlformats.org/drawingml/2006/chart">
              <c:chart xmlns:c="http://schemas.openxmlformats.org/drawingml/2006/chart" xmlns:r="http://schemas.openxmlformats.org/officeDocument/2006/relationships" r:id="rId6"/>
            </a:graphicData>
          </a:graphic>
        </p:graphicFrame>
      </p:grpSp>
      <p:pic>
        <p:nvPicPr>
          <p:cNvPr id="19" name="Kinematics video - Zimmer comparison - iPad.m4v">
            <a:hlinkClick r:id="" action="ppaction://media"/>
            <a:extLst>
              <a:ext uri="{FF2B5EF4-FFF2-40B4-BE49-F238E27FC236}">
                <a16:creationId xmlns:a16="http://schemas.microsoft.com/office/drawing/2014/main" id="{A669D41D-0231-437E-BD9E-F2B63CEB3986}"/>
              </a:ext>
            </a:extLst>
          </p:cNvPr>
          <p:cNvPicPr/>
          <p:nvPr>
            <a:videoFile r:link="rId2"/>
            <p:extLst>
              <p:ext uri="{DAA4B4D4-6D71-4841-9C94-3DE7FCFB9230}">
                <p14:media xmlns:p14="http://schemas.microsoft.com/office/powerpoint/2010/main" r:embed="rId1"/>
              </p:ext>
            </p:extLst>
          </p:nvPr>
        </p:nvPicPr>
        <p:blipFill rotWithShape="1">
          <a:blip r:embed="rId7"/>
          <a:srcRect l="9672" t="50519" r="3274" b="5910"/>
          <a:stretch/>
        </p:blipFill>
        <p:spPr>
          <a:xfrm>
            <a:off x="8383536" y="2829454"/>
            <a:ext cx="3932326" cy="3276600"/>
          </a:xfrm>
          <a:prstGeom prst="rect">
            <a:avLst/>
          </a:prstGeom>
        </p:spPr>
      </p:pic>
    </p:spTree>
    <p:extLst>
      <p:ext uri="{BB962C8B-B14F-4D97-AF65-F5344CB8AC3E}">
        <p14:creationId xmlns:p14="http://schemas.microsoft.com/office/powerpoint/2010/main" val="30943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1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98CC16-41C1-4C19-91E3-3503498E87E5}"/>
              </a:ext>
            </a:extLst>
          </p:cNvPr>
          <p:cNvSpPr>
            <a:spLocks noGrp="1"/>
          </p:cNvSpPr>
          <p:nvPr>
            <p:ph type="title"/>
          </p:nvPr>
        </p:nvSpPr>
        <p:spPr>
          <a:xfrm>
            <a:off x="182880" y="265860"/>
            <a:ext cx="3634752" cy="1265397"/>
          </a:xfrm>
        </p:spPr>
        <p:txBody>
          <a:bodyPr anchor="t">
            <a:noAutofit/>
          </a:bodyPr>
          <a:lstStyle/>
          <a:p>
            <a:r>
              <a:rPr lang="en-US" sz="2800" b="1" dirty="0">
                <a:solidFill>
                  <a:schemeClr val="bg1"/>
                </a:solidFill>
              </a:rPr>
              <a:t>Decreased condylar offset creates posterior impingement</a:t>
            </a:r>
          </a:p>
        </p:txBody>
      </p:sp>
      <p:pic>
        <p:nvPicPr>
          <p:cNvPr id="7" name="Picture 2">
            <a:extLst>
              <a:ext uri="{FF2B5EF4-FFF2-40B4-BE49-F238E27FC236}">
                <a16:creationId xmlns:a16="http://schemas.microsoft.com/office/drawing/2014/main" id="{34DC2A2D-4AB0-4FD7-922B-72481F517679}"/>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ackgroundRemoval t="458" b="97941" l="9932" r="89726">
                        <a14:foregroundMark x1="40582" y1="10297" x2="47603" y2="686"/>
                        <a14:foregroundMark x1="47603" y1="686" x2="40753" y2="9840"/>
                        <a14:foregroundMark x1="36644" y1="54920" x2="33562" y2="69108"/>
                        <a14:foregroundMark x1="33562" y1="69108" x2="38185" y2="95652"/>
                        <a14:foregroundMark x1="38185" y1="95652" x2="48459" y2="97941"/>
                        <a14:foregroundMark x1="48459" y1="97941" x2="48630" y2="68879"/>
                        <a14:foregroundMark x1="48630" y1="68879" x2="52055" y2="56293"/>
                        <a14:foregroundMark x1="52055" y1="56293" x2="42123" y2="52860"/>
                        <a14:foregroundMark x1="42123" y1="52860" x2="41267" y2="68650"/>
                        <a14:foregroundMark x1="41267" y1="68650" x2="44178" y2="81465"/>
                        <a14:foregroundMark x1="44178" y1="81465" x2="37842" y2="70252"/>
                        <a14:foregroundMark x1="37842" y1="70252" x2="37842" y2="69336"/>
                      </a14:backgroundRemoval>
                    </a14:imgEffect>
                  </a14:imgLayer>
                </a14:imgProps>
              </a:ext>
              <a:ext uri="{28A0092B-C50C-407E-A947-70E740481C1C}">
                <a14:useLocalDpi xmlns:a14="http://schemas.microsoft.com/office/drawing/2010/main" val="0"/>
              </a:ext>
            </a:extLst>
          </a:blip>
          <a:srcRect/>
          <a:stretch>
            <a:fillRect/>
          </a:stretch>
        </p:blipFill>
        <p:spPr bwMode="auto">
          <a:xfrm>
            <a:off x="2304240" y="830943"/>
            <a:ext cx="6944008" cy="519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A1D82D72-AA5F-4A4A-902E-583EFC46BDCA}"/>
              </a:ext>
            </a:extLst>
          </p:cNvPr>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ackgroundRemoval t="9361" b="99772" l="9966" r="98797">
                        <a14:foregroundMark x1="89003" y1="40639" x2="98969" y2="45662"/>
                        <a14:foregroundMark x1="98969" y1="45662" x2="94158" y2="57534"/>
                        <a14:foregroundMark x1="94158" y1="57534" x2="86254" y2="47717"/>
                        <a14:foregroundMark x1="86254" y1="47717" x2="98797" y2="47260"/>
                        <a14:foregroundMark x1="98797" y1="47260" x2="92955" y2="45890"/>
                        <a14:backgroundMark x1="54811" y1="55708" x2="54811" y2="55708"/>
                        <a14:backgroundMark x1="54811" y1="55708" x2="54811" y2="55708"/>
                        <a14:backgroundMark x1="55326" y1="55708" x2="64261" y2="64384"/>
                        <a14:backgroundMark x1="64261" y1="64384" x2="53952" y2="53425"/>
                        <a14:backgroundMark x1="53608" y1="55251" x2="53608" y2="55251"/>
                        <a14:backgroundMark x1="54124" y1="55251" x2="54124" y2="55251"/>
                        <a14:backgroundMark x1="54124" y1="55251" x2="54124" y2="55251"/>
                        <a14:backgroundMark x1="53952" y1="55251" x2="53952" y2="55251"/>
                        <a14:backgroundMark x1="52234" y1="52511" x2="52234" y2="52511"/>
                        <a14:backgroundMark x1="52062" y1="52283" x2="52062" y2="52283"/>
                        <a14:backgroundMark x1="31787" y1="50228" x2="53093" y2="52968"/>
                        <a14:backgroundMark x1="53093" y1="52968" x2="47766" y2="93379"/>
                        <a14:backgroundMark x1="47766" y1="93379" x2="36770" y2="70776"/>
                        <a14:backgroundMark x1="36770" y1="70776" x2="38660" y2="61416"/>
                        <a14:backgroundMark x1="38660" y1="61416" x2="46907" y2="60274"/>
                        <a14:backgroundMark x1="46907" y1="60274" x2="39863" y2="57306"/>
                        <a14:backgroundMark x1="39863" y1="57306" x2="48625" y2="52055"/>
                        <a14:backgroundMark x1="48625" y1="52055" x2="45017" y2="84932"/>
                        <a14:backgroundMark x1="45017" y1="84932" x2="40206" y2="93607"/>
                        <a14:backgroundMark x1="40206" y1="93607" x2="36082" y2="82420"/>
                        <a14:backgroundMark x1="36082" y1="82420" x2="36082" y2="72146"/>
                        <a14:backgroundMark x1="36082" y1="72146" x2="42784" y2="78995"/>
                        <a14:backgroundMark x1="42784" y1="78995" x2="46048" y2="88584"/>
                        <a14:backgroundMark x1="46048" y1="88584" x2="45361" y2="97717"/>
                        <a14:backgroundMark x1="45361" y1="97717" x2="61684" y2="94292"/>
                        <a14:backgroundMark x1="61684" y1="94292" x2="42784" y2="97717"/>
                        <a14:backgroundMark x1="42784" y1="97717" x2="36254" y2="68037"/>
                        <a14:backgroundMark x1="36254" y1="68037" x2="44158" y2="63699"/>
                        <a14:backgroundMark x1="44158" y1="63699" x2="51718" y2="62785"/>
                        <a14:backgroundMark x1="51718" y1="62785" x2="38660" y2="67808"/>
                        <a14:backgroundMark x1="38660" y1="67808" x2="44330" y2="71689"/>
                        <a14:backgroundMark x1="38144" y1="57763" x2="34708" y2="71689"/>
                        <a14:backgroundMark x1="34708" y1="71689" x2="37629" y2="57534"/>
                        <a14:backgroundMark x1="37629" y1="57534" x2="34880" y2="66438"/>
                        <a14:backgroundMark x1="34880" y1="66438" x2="40893" y2="75114"/>
                        <a14:backgroundMark x1="40893" y1="75114" x2="37629" y2="82877"/>
                        <a14:backgroundMark x1="37629" y1="82877" x2="41753" y2="91781"/>
                        <a14:backgroundMark x1="41753" y1="91781" x2="36598" y2="99087"/>
                        <a14:backgroundMark x1="36598" y1="99087" x2="44674" y2="95434"/>
                        <a14:backgroundMark x1="44674" y1="95434" x2="41065" y2="87900"/>
                        <a14:backgroundMark x1="41065" y1="87900" x2="45017" y2="78767"/>
                        <a14:backgroundMark x1="45017" y1="78767" x2="42268" y2="88356"/>
                        <a14:backgroundMark x1="42268" y1="88356" x2="40034" y2="78767"/>
                        <a14:backgroundMark x1="40034" y1="78767" x2="40034" y2="66667"/>
                        <a14:backgroundMark x1="40034" y1="66667" x2="32646" y2="75114"/>
                        <a14:backgroundMark x1="35052" y1="54338" x2="33162" y2="55936"/>
                        <a14:backgroundMark x1="42612" y1="76027" x2="44158" y2="74658"/>
                        <a14:backgroundMark x1="45017" y1="74658" x2="43986" y2="73059"/>
                        <a14:backgroundMark x1="42955" y1="74201" x2="42955" y2="74201"/>
                        <a14:backgroundMark x1="42955" y1="74201" x2="42096" y2="74658"/>
                        <a14:backgroundMark x1="36598" y1="70320" x2="43299" y2="72374"/>
                        <a14:backgroundMark x1="43299" y1="72374" x2="43986" y2="71689"/>
                      </a14:backgroundRemoval>
                    </a14:imgEffect>
                  </a14:imgLayer>
                </a14:imgProps>
              </a:ext>
              <a:ext uri="{28A0092B-C50C-407E-A947-70E740481C1C}">
                <a14:useLocalDpi xmlns:a14="http://schemas.microsoft.com/office/drawing/2010/main" val="0"/>
              </a:ext>
            </a:extLst>
          </a:blip>
          <a:srcRect/>
          <a:stretch>
            <a:fillRect/>
          </a:stretch>
        </p:blipFill>
        <p:spPr bwMode="auto">
          <a:xfrm>
            <a:off x="5537310" y="758371"/>
            <a:ext cx="7097290" cy="534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Shape 4">
            <a:extLst>
              <a:ext uri="{FF2B5EF4-FFF2-40B4-BE49-F238E27FC236}">
                <a16:creationId xmlns:a16="http://schemas.microsoft.com/office/drawing/2014/main" id="{011683CC-5C90-4F0A-89B5-A5BE86B807E4}"/>
              </a:ext>
            </a:extLst>
          </p:cNvPr>
          <p:cNvSpPr/>
          <p:nvPr/>
        </p:nvSpPr>
        <p:spPr>
          <a:xfrm>
            <a:off x="5112552" y="-290286"/>
            <a:ext cx="1056019" cy="1364343"/>
          </a:xfrm>
          <a:custGeom>
            <a:avLst/>
            <a:gdLst>
              <a:gd name="connsiteX0" fmla="*/ 0 w 1030514"/>
              <a:gd name="connsiteY0" fmla="*/ 1190171 h 1190171"/>
              <a:gd name="connsiteX1" fmla="*/ 43543 w 1030514"/>
              <a:gd name="connsiteY1" fmla="*/ 914400 h 1190171"/>
              <a:gd name="connsiteX2" fmla="*/ 174172 w 1030514"/>
              <a:gd name="connsiteY2" fmla="*/ 377371 h 1190171"/>
              <a:gd name="connsiteX3" fmla="*/ 217714 w 1030514"/>
              <a:gd name="connsiteY3" fmla="*/ 0 h 1190171"/>
              <a:gd name="connsiteX4" fmla="*/ 1030514 w 1030514"/>
              <a:gd name="connsiteY4" fmla="*/ 29028 h 1190171"/>
              <a:gd name="connsiteX5" fmla="*/ 957943 w 1030514"/>
              <a:gd name="connsiteY5" fmla="*/ 595085 h 1190171"/>
              <a:gd name="connsiteX6" fmla="*/ 841829 w 1030514"/>
              <a:gd name="connsiteY6" fmla="*/ 1117600 h 1190171"/>
              <a:gd name="connsiteX7" fmla="*/ 0 w 1030514"/>
              <a:gd name="connsiteY7" fmla="*/ 1190171 h 119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514" h="1190171">
                <a:moveTo>
                  <a:pt x="0" y="1190171"/>
                </a:moveTo>
                <a:lnTo>
                  <a:pt x="43543" y="914400"/>
                </a:lnTo>
                <a:lnTo>
                  <a:pt x="174172" y="377371"/>
                </a:lnTo>
                <a:lnTo>
                  <a:pt x="217714" y="0"/>
                </a:lnTo>
                <a:lnTo>
                  <a:pt x="1030514" y="29028"/>
                </a:lnTo>
                <a:lnTo>
                  <a:pt x="957943" y="595085"/>
                </a:lnTo>
                <a:lnTo>
                  <a:pt x="841829" y="1117600"/>
                </a:lnTo>
                <a:lnTo>
                  <a:pt x="0" y="119017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C95EA07C-718B-4684-BC93-AF04998D84B2}"/>
              </a:ext>
            </a:extLst>
          </p:cNvPr>
          <p:cNvPicPr>
            <a:picLocks noChangeAspect="1" noChangeArrowheads="1"/>
          </p:cNvPicPr>
          <p:nvPr/>
        </p:nvPicPr>
        <p:blipFill>
          <a:blip r:embed="rId6">
            <a:extLst>
              <a:ext uri="{BEBA8EAE-BF5A-486C-A8C5-ECC9F3942E4B}">
                <a14:imgProps xmlns:a14="http://schemas.microsoft.com/office/drawing/2010/main">
                  <a14:imgLayer r:embed="rId3">
                    <a14:imgEffect>
                      <a14:backgroundRemoval t="458" b="97941" l="9932" r="89726">
                        <a14:foregroundMark x1="36644" y1="54920" x2="33562" y2="69108"/>
                        <a14:foregroundMark x1="33562" y1="69108" x2="38185" y2="95652"/>
                        <a14:foregroundMark x1="38185" y1="95652" x2="48459" y2="97941"/>
                        <a14:foregroundMark x1="48459" y1="97941" x2="48630" y2="68879"/>
                        <a14:foregroundMark x1="48630" y1="68879" x2="52055" y2="56293"/>
                        <a14:foregroundMark x1="52055" y1="56293" x2="42123" y2="52860"/>
                        <a14:foregroundMark x1="42123" y1="52860" x2="41267" y2="68650"/>
                        <a14:foregroundMark x1="41267" y1="68650" x2="44178" y2="81465"/>
                        <a14:foregroundMark x1="44178" y1="81465" x2="37842" y2="70252"/>
                        <a14:foregroundMark x1="37842" y1="70252" x2="37842" y2="69336"/>
                        <a14:backgroundMark x1="57363" y1="45080" x2="49829" y2="46224"/>
                        <a14:backgroundMark x1="49829" y1="46224" x2="40411" y2="43936"/>
                        <a14:backgroundMark x1="40411" y1="43936" x2="35445" y2="35927"/>
                        <a14:backgroundMark x1="35445" y1="35927" x2="38527" y2="27231"/>
                        <a14:backgroundMark x1="38527" y1="27231" x2="44178" y2="20824"/>
                        <a14:backgroundMark x1="44178" y1="20824" x2="44692" y2="8924"/>
                        <a14:backgroundMark x1="44692" y1="8924" x2="55137" y2="15789"/>
                        <a14:backgroundMark x1="55137" y1="15789" x2="48973" y2="23341"/>
                        <a14:backgroundMark x1="48973" y1="23341" x2="76712" y2="32952"/>
                        <a14:backgroundMark x1="76712" y1="32952" x2="28425" y2="33181"/>
                        <a14:backgroundMark x1="28425" y1="33181" x2="59418" y2="43936"/>
                        <a14:backgroundMark x1="59418" y1="43936" x2="67808" y2="43936"/>
                        <a14:backgroundMark x1="67808" y1="43936" x2="50000" y2="40961"/>
                        <a14:backgroundMark x1="50000" y1="40961" x2="77568" y2="40503"/>
                        <a14:backgroundMark x1="77568" y1="40503" x2="40068" y2="43478"/>
                        <a14:backgroundMark x1="40068" y1="43478" x2="63014" y2="38215"/>
                        <a14:backgroundMark x1="63014" y1="38215" x2="43836" y2="36842"/>
                        <a14:backgroundMark x1="43836" y1="36842" x2="51027" y2="34096"/>
                        <a14:backgroundMark x1="51027" y1="34096" x2="38870" y2="27231"/>
                        <a14:backgroundMark x1="38870" y1="27231" x2="64212" y2="25400"/>
                        <a14:backgroundMark x1="64212" y1="25400" x2="44178" y2="21968"/>
                        <a14:backgroundMark x1="44178" y1="21968" x2="47945" y2="13043"/>
                        <a14:backgroundMark x1="47945" y1="13043" x2="39212" y2="9840"/>
                        <a14:backgroundMark x1="39212" y1="9840" x2="41610" y2="0"/>
                        <a14:backgroundMark x1="41610" y1="0" x2="65925" y2="3661"/>
                        <a14:backgroundMark x1="65925" y1="3661" x2="58048" y2="4577"/>
                        <a14:backgroundMark x1="58048" y1="4577" x2="72603" y2="12128"/>
                        <a14:backgroundMark x1="72603" y1="12128" x2="33733" y2="229"/>
                        <a14:backgroundMark x1="33733" y1="229" x2="45034" y2="1831"/>
                        <a14:backgroundMark x1="45034" y1="1831" x2="38527" y2="9611"/>
                        <a14:backgroundMark x1="38527" y1="9611" x2="52226" y2="9840"/>
                        <a14:backgroundMark x1="52226" y1="9840" x2="45377" y2="6407"/>
                        <a14:backgroundMark x1="45377" y1="6407" x2="40411" y2="16018"/>
                        <a14:backgroundMark x1="40411" y1="16018" x2="95034" y2="32037"/>
                        <a14:backgroundMark x1="95034" y1="32037" x2="44007" y2="27689"/>
                        <a14:backgroundMark x1="44007" y1="27689" x2="35445" y2="30892"/>
                        <a14:backgroundMark x1="35445" y1="30892" x2="47260" y2="42334"/>
                        <a14:backgroundMark x1="47260" y1="42334" x2="34760" y2="44165"/>
                        <a14:backgroundMark x1="34760" y1="44165" x2="57363" y2="47597"/>
                        <a14:backgroundMark x1="57363" y1="47597" x2="29281" y2="45309"/>
                        <a14:backgroundMark x1="29281" y1="45309" x2="60103" y2="44394"/>
                        <a14:backgroundMark x1="60103" y1="44394" x2="41096" y2="44394"/>
                        <a14:backgroundMark x1="41096" y1="44394" x2="38014" y2="34096"/>
                        <a14:backgroundMark x1="38014" y1="34096" x2="59760" y2="31579"/>
                        <a14:backgroundMark x1="59760" y1="31579" x2="47774" y2="29748"/>
                        <a14:backgroundMark x1="47774" y1="29748" x2="60959" y2="33867"/>
                        <a14:backgroundMark x1="60959" y1="33867" x2="38870" y2="28375"/>
                        <a14:backgroundMark x1="38870" y1="28375" x2="32021" y2="21053"/>
                        <a14:backgroundMark x1="32021" y1="21053" x2="52397" y2="15103"/>
                        <a14:backgroundMark x1="52397" y1="15103" x2="45205" y2="16705"/>
                        <a14:backgroundMark x1="45205" y1="16705" x2="52397" y2="21053"/>
                        <a14:backgroundMark x1="52397" y1="21053" x2="52568" y2="21510"/>
                      </a14:backgroundRemoval>
                    </a14:imgEffect>
                  </a14:imgLayer>
                </a14:imgProps>
              </a:ext>
              <a:ext uri="{28A0092B-C50C-407E-A947-70E740481C1C}">
                <a14:useLocalDpi xmlns:a14="http://schemas.microsoft.com/office/drawing/2010/main" val="0"/>
              </a:ext>
            </a:extLst>
          </a:blip>
          <a:srcRect/>
          <a:stretch>
            <a:fillRect/>
          </a:stretch>
        </p:blipFill>
        <p:spPr bwMode="auto">
          <a:xfrm>
            <a:off x="5098038" y="823685"/>
            <a:ext cx="6944008" cy="519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29EED882-4B1A-4D44-B2E5-1A339630D0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61" b="99772" l="9966" r="98797">
                        <a14:foregroundMark x1="89003" y1="40639" x2="98969" y2="45662"/>
                        <a14:foregroundMark x1="98969" y1="45662" x2="94158" y2="57534"/>
                        <a14:foregroundMark x1="94158" y1="57534" x2="86254" y2="47717"/>
                        <a14:foregroundMark x1="86254" y1="47717" x2="98797" y2="47260"/>
                        <a14:foregroundMark x1="98797" y1="47260" x2="92955" y2="45890"/>
                        <a14:backgroundMark x1="54811" y1="55708" x2="54811" y2="55708"/>
                        <a14:backgroundMark x1="54811" y1="55708" x2="54811" y2="55708"/>
                        <a14:backgroundMark x1="55326" y1="55708" x2="64261" y2="64384"/>
                        <a14:backgroundMark x1="64261" y1="64384" x2="53952" y2="53425"/>
                        <a14:backgroundMark x1="53608" y1="55251" x2="53608" y2="55251"/>
                        <a14:backgroundMark x1="54124" y1="55251" x2="54124" y2="55251"/>
                        <a14:backgroundMark x1="54124" y1="55251" x2="54124" y2="55251"/>
                        <a14:backgroundMark x1="53952" y1="55251" x2="53952" y2="55251"/>
                        <a14:backgroundMark x1="52234" y1="52511" x2="52234" y2="52511"/>
                        <a14:backgroundMark x1="52062" y1="52283" x2="52062" y2="52283"/>
                        <a14:backgroundMark x1="31787" y1="50228" x2="53093" y2="52968"/>
                        <a14:backgroundMark x1="53093" y1="52968" x2="47766" y2="93379"/>
                        <a14:backgroundMark x1="47766" y1="93379" x2="36770" y2="70776"/>
                        <a14:backgroundMark x1="36770" y1="70776" x2="38660" y2="61416"/>
                        <a14:backgroundMark x1="38660" y1="61416" x2="46907" y2="60274"/>
                        <a14:backgroundMark x1="46907" y1="60274" x2="39863" y2="57306"/>
                        <a14:backgroundMark x1="39863" y1="57306" x2="48625" y2="52055"/>
                        <a14:backgroundMark x1="48625" y1="52055" x2="45017" y2="84932"/>
                        <a14:backgroundMark x1="45017" y1="84932" x2="40206" y2="93607"/>
                        <a14:backgroundMark x1="40206" y1="93607" x2="36082" y2="82420"/>
                        <a14:backgroundMark x1="36082" y1="82420" x2="36082" y2="72146"/>
                        <a14:backgroundMark x1="36082" y1="72146" x2="42784" y2="78995"/>
                        <a14:backgroundMark x1="42784" y1="78995" x2="46048" y2="88584"/>
                        <a14:backgroundMark x1="46048" y1="88584" x2="45361" y2="97717"/>
                        <a14:backgroundMark x1="45361" y1="97717" x2="61684" y2="94292"/>
                        <a14:backgroundMark x1="61684" y1="94292" x2="42784" y2="97717"/>
                        <a14:backgroundMark x1="42784" y1="97717" x2="36254" y2="68037"/>
                        <a14:backgroundMark x1="36254" y1="68037" x2="44158" y2="63699"/>
                        <a14:backgroundMark x1="44158" y1="63699" x2="51718" y2="62785"/>
                        <a14:backgroundMark x1="51718" y1="62785" x2="38660" y2="67808"/>
                        <a14:backgroundMark x1="38660" y1="67808" x2="44330" y2="71689"/>
                        <a14:backgroundMark x1="38144" y1="57763" x2="34708" y2="71689"/>
                        <a14:backgroundMark x1="34708" y1="71689" x2="37629" y2="57534"/>
                        <a14:backgroundMark x1="37629" y1="57534" x2="34880" y2="66438"/>
                        <a14:backgroundMark x1="34880" y1="66438" x2="40893" y2="75114"/>
                        <a14:backgroundMark x1="40893" y1="75114" x2="37629" y2="82877"/>
                        <a14:backgroundMark x1="37629" y1="82877" x2="41753" y2="91781"/>
                        <a14:backgroundMark x1="41753" y1="91781" x2="36598" y2="99087"/>
                        <a14:backgroundMark x1="36598" y1="99087" x2="44674" y2="95434"/>
                        <a14:backgroundMark x1="44674" y1="95434" x2="41065" y2="87900"/>
                        <a14:backgroundMark x1="41065" y1="87900" x2="45017" y2="78767"/>
                        <a14:backgroundMark x1="45017" y1="78767" x2="42268" y2="88356"/>
                        <a14:backgroundMark x1="42268" y1="88356" x2="40034" y2="78767"/>
                        <a14:backgroundMark x1="40034" y1="78767" x2="40034" y2="66667"/>
                        <a14:backgroundMark x1="40034" y1="66667" x2="32646" y2="75114"/>
                        <a14:backgroundMark x1="35052" y1="54338" x2="33162" y2="55936"/>
                        <a14:backgroundMark x1="42612" y1="76027" x2="44158" y2="74658"/>
                        <a14:backgroundMark x1="45017" y1="74658" x2="43986" y2="73059"/>
                        <a14:backgroundMark x1="42955" y1="74201" x2="42955" y2="74201"/>
                        <a14:backgroundMark x1="42955" y1="74201" x2="42096" y2="74658"/>
                        <a14:backgroundMark x1="36598" y1="70320" x2="43299" y2="72374"/>
                        <a14:backgroundMark x1="43299" y1="72374" x2="43986" y2="71689"/>
                      </a14:backgroundRemoval>
                    </a14:imgEffect>
                  </a14:imgLayer>
                </a14:imgProps>
              </a:ext>
              <a:ext uri="{28A0092B-C50C-407E-A947-70E740481C1C}">
                <a14:useLocalDpi xmlns:a14="http://schemas.microsoft.com/office/drawing/2010/main" val="0"/>
              </a:ext>
            </a:extLst>
          </a:blip>
          <a:srcRect/>
          <a:stretch>
            <a:fillRect/>
          </a:stretch>
        </p:blipFill>
        <p:spPr bwMode="auto">
          <a:xfrm>
            <a:off x="5537310" y="751113"/>
            <a:ext cx="7097290" cy="534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a:extLst>
              <a:ext uri="{FF2B5EF4-FFF2-40B4-BE49-F238E27FC236}">
                <a16:creationId xmlns:a16="http://schemas.microsoft.com/office/drawing/2014/main" id="{9826E19A-EA9F-4FD9-A902-BA3B0C3D7F57}"/>
              </a:ext>
            </a:extLst>
          </p:cNvPr>
          <p:cNvGrpSpPr/>
          <p:nvPr/>
        </p:nvGrpSpPr>
        <p:grpSpPr>
          <a:xfrm>
            <a:off x="5560353" y="1302656"/>
            <a:ext cx="7097290" cy="4252686"/>
            <a:chOff x="5650980" y="-1523442"/>
            <a:chExt cx="7097290" cy="4252686"/>
          </a:xfrm>
        </p:grpSpPr>
        <p:pic>
          <p:nvPicPr>
            <p:cNvPr id="16" name="Picture 3">
              <a:extLst>
                <a:ext uri="{FF2B5EF4-FFF2-40B4-BE49-F238E27FC236}">
                  <a16:creationId xmlns:a16="http://schemas.microsoft.com/office/drawing/2014/main" id="{EEBB7CD2-5A4E-4D1E-8261-3EE819BAD6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61" b="99772" l="9966" r="98797">
                          <a14:foregroundMark x1="89003" y1="40639" x2="98969" y2="45662"/>
                          <a14:foregroundMark x1="98969" y1="45662" x2="94158" y2="57534"/>
                          <a14:foregroundMark x1="94158" y1="57534" x2="86254" y2="47717"/>
                          <a14:foregroundMark x1="86254" y1="47717" x2="98797" y2="47260"/>
                          <a14:foregroundMark x1="98797" y1="47260" x2="92955" y2="45890"/>
                          <a14:backgroundMark x1="54811" y1="55708" x2="54811" y2="55708"/>
                          <a14:backgroundMark x1="54811" y1="55708" x2="54811" y2="55708"/>
                          <a14:backgroundMark x1="55326" y1="55708" x2="64261" y2="64384"/>
                          <a14:backgroundMark x1="64261" y1="64384" x2="53952" y2="53425"/>
                          <a14:backgroundMark x1="53608" y1="55251" x2="53608" y2="55251"/>
                          <a14:backgroundMark x1="54124" y1="55251" x2="54124" y2="55251"/>
                          <a14:backgroundMark x1="54124" y1="55251" x2="54124" y2="55251"/>
                          <a14:backgroundMark x1="53952" y1="55251" x2="53952" y2="55251"/>
                          <a14:backgroundMark x1="52234" y1="52511" x2="52234" y2="52511"/>
                          <a14:backgroundMark x1="52062" y1="52283" x2="52062" y2="52283"/>
                          <a14:backgroundMark x1="31787" y1="50228" x2="53093" y2="52968"/>
                          <a14:backgroundMark x1="53093" y1="52968" x2="47766" y2="93379"/>
                          <a14:backgroundMark x1="47766" y1="93379" x2="36770" y2="70776"/>
                          <a14:backgroundMark x1="36770" y1="70776" x2="38660" y2="61416"/>
                          <a14:backgroundMark x1="38660" y1="61416" x2="46907" y2="60274"/>
                          <a14:backgroundMark x1="46907" y1="60274" x2="39863" y2="57306"/>
                          <a14:backgroundMark x1="39863" y1="57306" x2="48625" y2="52055"/>
                          <a14:backgroundMark x1="48625" y1="52055" x2="45017" y2="84932"/>
                          <a14:backgroundMark x1="45017" y1="84932" x2="40206" y2="93607"/>
                          <a14:backgroundMark x1="40206" y1="93607" x2="36082" y2="82420"/>
                          <a14:backgroundMark x1="36082" y1="82420" x2="36082" y2="72146"/>
                          <a14:backgroundMark x1="36082" y1="72146" x2="42784" y2="78995"/>
                          <a14:backgroundMark x1="42784" y1="78995" x2="46048" y2="88584"/>
                          <a14:backgroundMark x1="46048" y1="88584" x2="45361" y2="97717"/>
                          <a14:backgroundMark x1="45361" y1="97717" x2="61684" y2="94292"/>
                          <a14:backgroundMark x1="61684" y1="94292" x2="42784" y2="97717"/>
                          <a14:backgroundMark x1="42784" y1="97717" x2="36254" y2="68037"/>
                          <a14:backgroundMark x1="36254" y1="68037" x2="44158" y2="63699"/>
                          <a14:backgroundMark x1="44158" y1="63699" x2="51718" y2="62785"/>
                          <a14:backgroundMark x1="51718" y1="62785" x2="38660" y2="67808"/>
                          <a14:backgroundMark x1="38660" y1="67808" x2="44330" y2="71689"/>
                          <a14:backgroundMark x1="38144" y1="57763" x2="34708" y2="71689"/>
                          <a14:backgroundMark x1="34708" y1="71689" x2="37629" y2="57534"/>
                          <a14:backgroundMark x1="37629" y1="57534" x2="34880" y2="66438"/>
                          <a14:backgroundMark x1="34880" y1="66438" x2="40893" y2="75114"/>
                          <a14:backgroundMark x1="40893" y1="75114" x2="37629" y2="82877"/>
                          <a14:backgroundMark x1="37629" y1="82877" x2="41753" y2="91781"/>
                          <a14:backgroundMark x1="41753" y1="91781" x2="36598" y2="99087"/>
                          <a14:backgroundMark x1="36598" y1="99087" x2="44674" y2="95434"/>
                          <a14:backgroundMark x1="44674" y1="95434" x2="41065" y2="87900"/>
                          <a14:backgroundMark x1="41065" y1="87900" x2="45017" y2="78767"/>
                          <a14:backgroundMark x1="45017" y1="78767" x2="42268" y2="88356"/>
                          <a14:backgroundMark x1="42268" y1="88356" x2="40034" y2="78767"/>
                          <a14:backgroundMark x1="40034" y1="78767" x2="40034" y2="66667"/>
                          <a14:backgroundMark x1="40034" y1="66667" x2="32646" y2="75114"/>
                          <a14:backgroundMark x1="35052" y1="54338" x2="33162" y2="55936"/>
                          <a14:backgroundMark x1="42612" y1="76027" x2="44158" y2="74658"/>
                          <a14:backgroundMark x1="45017" y1="74658" x2="43986" y2="73059"/>
                          <a14:backgroundMark x1="42955" y1="74201" x2="42955" y2="74201"/>
                          <a14:backgroundMark x1="42955" y1="74201" x2="42096" y2="74658"/>
                          <a14:backgroundMark x1="36598" y1="70320" x2="43299" y2="72374"/>
                          <a14:backgroundMark x1="43299" y1="72374" x2="43986" y2="71689"/>
                        </a14:backgroundRemoval>
                      </a14:imgEffect>
                    </a14:imgLayer>
                  </a14:imgProps>
                </a:ext>
                <a:ext uri="{28A0092B-C50C-407E-A947-70E740481C1C}">
                  <a14:useLocalDpi xmlns:a14="http://schemas.microsoft.com/office/drawing/2010/main" val="0"/>
                </a:ext>
              </a:extLst>
            </a:blip>
            <a:srcRect/>
            <a:stretch>
              <a:fillRect/>
            </a:stretch>
          </p:blipFill>
          <p:spPr bwMode="auto">
            <a:xfrm>
              <a:off x="5650980" y="-1523442"/>
              <a:ext cx="7097290" cy="425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Shape 16">
              <a:extLst>
                <a:ext uri="{FF2B5EF4-FFF2-40B4-BE49-F238E27FC236}">
                  <a16:creationId xmlns:a16="http://schemas.microsoft.com/office/drawing/2014/main" id="{60A269D3-C9AF-4B65-B5E8-9A60CC91886C}"/>
                </a:ext>
              </a:extLst>
            </p:cNvPr>
            <p:cNvSpPr/>
            <p:nvPr/>
          </p:nvSpPr>
          <p:spPr>
            <a:xfrm>
              <a:off x="8992569" y="-79830"/>
              <a:ext cx="754743" cy="660958"/>
            </a:xfrm>
            <a:custGeom>
              <a:avLst/>
              <a:gdLst>
                <a:gd name="connsiteX0" fmla="*/ 0 w 754743"/>
                <a:gd name="connsiteY0" fmla="*/ 275771 h 333828"/>
                <a:gd name="connsiteX1" fmla="*/ 232229 w 754743"/>
                <a:gd name="connsiteY1" fmla="*/ 304800 h 333828"/>
                <a:gd name="connsiteX2" fmla="*/ 420914 w 754743"/>
                <a:gd name="connsiteY2" fmla="*/ 333828 h 333828"/>
                <a:gd name="connsiteX3" fmla="*/ 551543 w 754743"/>
                <a:gd name="connsiteY3" fmla="*/ 290285 h 333828"/>
                <a:gd name="connsiteX4" fmla="*/ 711200 w 754743"/>
                <a:gd name="connsiteY4" fmla="*/ 232228 h 333828"/>
                <a:gd name="connsiteX5" fmla="*/ 754743 w 754743"/>
                <a:gd name="connsiteY5" fmla="*/ 87085 h 333828"/>
                <a:gd name="connsiteX6" fmla="*/ 537029 w 754743"/>
                <a:gd name="connsiteY6" fmla="*/ 0 h 333828"/>
                <a:gd name="connsiteX7" fmla="*/ 0 w 754743"/>
                <a:gd name="connsiteY7" fmla="*/ 275771 h 33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43" h="333828">
                  <a:moveTo>
                    <a:pt x="0" y="275771"/>
                  </a:moveTo>
                  <a:lnTo>
                    <a:pt x="232229" y="304800"/>
                  </a:lnTo>
                  <a:lnTo>
                    <a:pt x="420914" y="333828"/>
                  </a:lnTo>
                  <a:lnTo>
                    <a:pt x="551543" y="290285"/>
                  </a:lnTo>
                  <a:lnTo>
                    <a:pt x="711200" y="232228"/>
                  </a:lnTo>
                  <a:lnTo>
                    <a:pt x="754743" y="87085"/>
                  </a:lnTo>
                  <a:lnTo>
                    <a:pt x="537029" y="0"/>
                  </a:lnTo>
                  <a:lnTo>
                    <a:pt x="0" y="27577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71906C65-7DE8-4D36-8C9B-BB0D057D66A5}"/>
              </a:ext>
            </a:extLst>
          </p:cNvPr>
          <p:cNvSpPr txBox="1"/>
          <p:nvPr/>
        </p:nvSpPr>
        <p:spPr>
          <a:xfrm>
            <a:off x="9521371" y="4194629"/>
            <a:ext cx="23430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Posterior Impingement</a:t>
            </a:r>
          </a:p>
        </p:txBody>
      </p:sp>
      <p:cxnSp>
        <p:nvCxnSpPr>
          <p:cNvPr id="23" name="Straight Arrow Connector 22">
            <a:extLst>
              <a:ext uri="{FF2B5EF4-FFF2-40B4-BE49-F238E27FC236}">
                <a16:creationId xmlns:a16="http://schemas.microsoft.com/office/drawing/2014/main" id="{AE510B05-3CE7-46FB-B930-3FD96DCA0EEA}"/>
              </a:ext>
            </a:extLst>
          </p:cNvPr>
          <p:cNvCxnSpPr/>
          <p:nvPr/>
        </p:nvCxnSpPr>
        <p:spPr>
          <a:xfrm flipH="1" flipV="1">
            <a:off x="8959998" y="3439194"/>
            <a:ext cx="619429" cy="65383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88C577D-2A41-4F18-8C53-38C83CED5A61}"/>
              </a:ext>
            </a:extLst>
          </p:cNvPr>
          <p:cNvSpPr txBox="1">
            <a:spLocks/>
          </p:cNvSpPr>
          <p:nvPr/>
        </p:nvSpPr>
        <p:spPr>
          <a:xfrm>
            <a:off x="182880" y="1893932"/>
            <a:ext cx="3634752" cy="12653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Paradoxical motion creates posterior impingement</a:t>
            </a:r>
          </a:p>
        </p:txBody>
      </p:sp>
      <p:sp>
        <p:nvSpPr>
          <p:cNvPr id="19" name="Title 1">
            <a:extLst>
              <a:ext uri="{FF2B5EF4-FFF2-40B4-BE49-F238E27FC236}">
                <a16:creationId xmlns:a16="http://schemas.microsoft.com/office/drawing/2014/main" id="{0AA6D0C7-7ABF-4294-9440-BDD01B6A1DE8}"/>
              </a:ext>
            </a:extLst>
          </p:cNvPr>
          <p:cNvSpPr txBox="1">
            <a:spLocks/>
          </p:cNvSpPr>
          <p:nvPr/>
        </p:nvSpPr>
        <p:spPr>
          <a:xfrm>
            <a:off x="182880" y="3517837"/>
            <a:ext cx="3160846" cy="12653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Posterior impingement limits flexion</a:t>
            </a:r>
          </a:p>
        </p:txBody>
      </p:sp>
    </p:spTree>
    <p:extLst>
      <p:ext uri="{BB962C8B-B14F-4D97-AF65-F5344CB8AC3E}">
        <p14:creationId xmlns:p14="http://schemas.microsoft.com/office/powerpoint/2010/main" val="28946810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5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35" presetClass="path" presetSubtype="0" accel="50000" decel="50000" fill="hold" nodeType="afterEffect">
                                  <p:stCondLst>
                                    <p:cond delay="500"/>
                                  </p:stCondLst>
                                  <p:childTnLst>
                                    <p:animMotion origin="layout" path="M -2.29167E-6 -2.59259E-6 L -0.0595 -2.59259E-6 " pathEditMode="relative" rAng="0" ptsTypes="AA">
                                      <p:cBhvr>
                                        <p:cTn id="28" dur="2000" fill="hold"/>
                                        <p:tgtEl>
                                          <p:spTgt spid="15"/>
                                        </p:tgtEl>
                                        <p:attrNameLst>
                                          <p:attrName>ppt_x</p:attrName>
                                          <p:attrName>ppt_y</p:attrName>
                                        </p:attrNameLst>
                                      </p:cBhvr>
                                      <p:rCtr x="-2982" y="0"/>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A picture containing clothing&#10;&#10;Description generated with very high confidence"/>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472" t="25303" r="472" b="20259"/>
          <a:stretch/>
        </p:blipFill>
        <p:spPr bwMode="auto">
          <a:xfrm>
            <a:off x="2824895" y="1011048"/>
            <a:ext cx="6559556" cy="4668983"/>
          </a:xfrm>
          <a:prstGeom prst="rect">
            <a:avLst/>
          </a:prstGeom>
          <a:blipFill dpi="0" rotWithShape="1">
            <a:blip r:embed="rId4">
              <a:alphaModFix amt="11000"/>
            </a:blip>
            <a:srcRect/>
            <a:tile tx="0" ty="0" sx="100000" sy="100000" flip="none" algn="tl"/>
          </a:blipFill>
        </p:spPr>
      </p:pic>
      <p:sp>
        <p:nvSpPr>
          <p:cNvPr id="2" name="Title 1"/>
          <p:cNvSpPr>
            <a:spLocks noGrp="1"/>
          </p:cNvSpPr>
          <p:nvPr>
            <p:ph type="title"/>
          </p:nvPr>
        </p:nvSpPr>
        <p:spPr>
          <a:xfrm>
            <a:off x="1343885" y="222511"/>
            <a:ext cx="9144000" cy="2900518"/>
          </a:xfrm>
        </p:spPr>
        <p:txBody>
          <a:bodyPr vert="horz" lIns="91440" tIns="45720" rIns="91440" bIns="45720" rtlCol="0" anchor="b">
            <a:normAutofit/>
          </a:bodyPr>
          <a:lstStyle/>
          <a:p>
            <a:pPr algn="ctr"/>
            <a:r>
              <a:rPr lang="en-US" b="1" i="1" dirty="0">
                <a:solidFill>
                  <a:srgbClr val="FFFFFF"/>
                </a:solidFill>
              </a:rPr>
              <a:t>Kinematics</a:t>
            </a:r>
            <a:endParaRPr lang="en-US" dirty="0">
              <a:solidFill>
                <a:srgbClr val="FFFFFF"/>
              </a:solidFill>
            </a:endParaRPr>
          </a:p>
        </p:txBody>
      </p:sp>
    </p:spTree>
    <p:extLst>
      <p:ext uri="{BB962C8B-B14F-4D97-AF65-F5344CB8AC3E}">
        <p14:creationId xmlns:p14="http://schemas.microsoft.com/office/powerpoint/2010/main" val="2796703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1" name="Picture 20" descr="A close up of text on a white background&#10;&#10;Description generated with high confidence">
            <a:extLst>
              <a:ext uri="{FF2B5EF4-FFF2-40B4-BE49-F238E27FC236}">
                <a16:creationId xmlns:a16="http://schemas.microsoft.com/office/drawing/2014/main" id="{B2B43CB4-997B-4FB1-9CE4-8895371ABB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59090" y="-47130"/>
            <a:ext cx="4736992" cy="6130225"/>
          </a:xfrm>
          <a:prstGeom prst="rect">
            <a:avLst/>
          </a:prstGeom>
        </p:spPr>
      </p:pic>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Content Placeholder 8">
            <a:extLst>
              <a:ext uri="{FF2B5EF4-FFF2-40B4-BE49-F238E27FC236}">
                <a16:creationId xmlns:a16="http://schemas.microsoft.com/office/drawing/2014/main" id="{2D1C64E1-6F92-40EA-AF58-0D67759F9299}"/>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backgroundRemoval t="4017" b="99723" l="9894" r="94346">
                        <a14:foregroundMark x1="74382" y1="97507" x2="94876" y2="59003"/>
                        <a14:foregroundMark x1="94876" y1="59003" x2="96820" y2="37673"/>
                        <a14:foregroundMark x1="96820" y1="37673" x2="91343" y2="27701"/>
                        <a14:foregroundMark x1="91343" y1="27701" x2="71555" y2="12604"/>
                        <a14:foregroundMark x1="71555" y1="12604" x2="45053" y2="5679"/>
                        <a14:foregroundMark x1="45053" y1="5679" x2="31979" y2="8033"/>
                        <a14:foregroundMark x1="31979" y1="8033" x2="17845" y2="27147"/>
                        <a14:foregroundMark x1="17845" y1="27147" x2="13958" y2="49584"/>
                        <a14:foregroundMark x1="13958" y1="49584" x2="15901" y2="59557"/>
                        <a14:foregroundMark x1="15901" y1="59557" x2="13428" y2="69529"/>
                        <a14:foregroundMark x1="13428" y1="69529" x2="7067" y2="78809"/>
                        <a14:foregroundMark x1="7067" y1="78809" x2="6714" y2="89335"/>
                        <a14:foregroundMark x1="6714" y1="89335" x2="12721" y2="98615"/>
                        <a14:foregroundMark x1="12721" y1="98615" x2="64134" y2="99861"/>
                        <a14:foregroundMark x1="64134" y1="99861" x2="64841" y2="84349"/>
                        <a14:foregroundMark x1="64841" y1="84349" x2="48763" y2="78255"/>
                        <a14:foregroundMark x1="48763" y1="78255" x2="35512" y2="76731"/>
                        <a14:foregroundMark x1="35512" y1="76731" x2="41343" y2="87119"/>
                        <a14:foregroundMark x1="41343" y1="87119" x2="53534" y2="72299"/>
                        <a14:foregroundMark x1="53534" y1="72299" x2="39753" y2="76870"/>
                        <a14:foregroundMark x1="39753" y1="76870" x2="54064" y2="70637"/>
                        <a14:foregroundMark x1="54064" y1="70637" x2="39399" y2="73684"/>
                        <a14:foregroundMark x1="39399" y1="73684" x2="37633" y2="59418"/>
                        <a14:foregroundMark x1="37633" y1="59418" x2="47173" y2="44183"/>
                        <a14:foregroundMark x1="47173" y1="44183" x2="46466" y2="33380"/>
                        <a14:foregroundMark x1="46466" y1="33380" x2="31449" y2="41136"/>
                        <a14:foregroundMark x1="31449" y1="41136" x2="42756" y2="55956"/>
                        <a14:foregroundMark x1="42756" y1="55956" x2="65548" y2="55263"/>
                        <a14:foregroundMark x1="65548" y1="55263" x2="71908" y2="41690"/>
                        <a14:foregroundMark x1="71908" y1="41690" x2="58127" y2="53601"/>
                        <a14:foregroundMark x1="58127" y1="53601" x2="62544" y2="64127"/>
                        <a14:foregroundMark x1="62544" y1="64127" x2="75088" y2="67590"/>
                        <a14:foregroundMark x1="75088" y1="67590" x2="73145" y2="49446"/>
                        <a14:foregroundMark x1="73145" y1="49446" x2="59364" y2="46953"/>
                        <a14:foregroundMark x1="59364" y1="46953" x2="54594" y2="56233"/>
                        <a14:foregroundMark x1="54594" y1="56233" x2="57244" y2="68144"/>
                        <a14:foregroundMark x1="57244" y1="68144" x2="74382" y2="55125"/>
                        <a14:foregroundMark x1="74382" y1="55125" x2="72085" y2="43767"/>
                        <a14:foregroundMark x1="72085" y1="43767" x2="48940" y2="25346"/>
                        <a14:foregroundMark x1="48940" y1="25346" x2="64134" y2="22161"/>
                        <a14:foregroundMark x1="64134" y1="22161" x2="56360" y2="22992"/>
                        <a14:foregroundMark x1="94346" y1="67729" x2="99647" y2="36427"/>
                        <a14:foregroundMark x1="99647" y1="36427" x2="95230" y2="26870"/>
                        <a14:foregroundMark x1="95230" y1="26870" x2="89576" y2="47922"/>
                        <a14:foregroundMark x1="89576" y1="47922" x2="82509" y2="35457"/>
                        <a14:foregroundMark x1="82509" y1="35457" x2="79682" y2="53047"/>
                        <a14:foregroundMark x1="79682" y1="53047" x2="78799" y2="34211"/>
                        <a14:foregroundMark x1="78799" y1="34211" x2="73145" y2="25346"/>
                        <a14:foregroundMark x1="73145" y1="25346" x2="79682" y2="38643"/>
                        <a14:foregroundMark x1="79682" y1="38643" x2="81095" y2="25900"/>
                        <a14:foregroundMark x1="81095" y1="25900" x2="65724" y2="17175"/>
                        <a14:foregroundMark x1="65724" y1="17175" x2="47173" y2="14681"/>
                        <a14:foregroundMark x1="47173" y1="14681" x2="33922" y2="16898"/>
                        <a14:foregroundMark x1="33922" y1="16898" x2="46643" y2="13158"/>
                        <a14:foregroundMark x1="46643" y1="13158" x2="42049" y2="4017"/>
                        <a14:foregroundMark x1="42049" y1="4017" x2="26148" y2="35180"/>
                        <a14:foregroundMark x1="26148" y1="35180" x2="40459" y2="34488"/>
                        <a14:foregroundMark x1="40459" y1="34488" x2="51060" y2="27839"/>
                        <a14:foregroundMark x1="51060" y1="27839" x2="35689" y2="30886"/>
                        <a14:foregroundMark x1="35689" y1="30886" x2="61131" y2="14404"/>
                        <a14:foregroundMark x1="61131" y1="14404" x2="71025" y2="23407"/>
                        <a14:foregroundMark x1="71025" y1="23407" x2="65194" y2="32548"/>
                        <a14:foregroundMark x1="65194" y1="32548" x2="65018" y2="31440"/>
                        <a14:foregroundMark x1="93816" y1="26039" x2="96996" y2="46260"/>
                        <a14:foregroundMark x1="96996" y1="46260" x2="96466" y2="35596"/>
                        <a14:foregroundMark x1="96466" y1="35596" x2="93110" y2="66898"/>
                        <a14:foregroundMark x1="93110" y1="66898" x2="93286" y2="56648"/>
                        <a14:foregroundMark x1="93286" y1="56648" x2="94346" y2="60526"/>
                      </a14:backgroundRemoval>
                    </a14:imgEffect>
                  </a14:imgLayer>
                </a14:imgProps>
              </a:ext>
              <a:ext uri="{28A0092B-C50C-407E-A947-70E740481C1C}">
                <a14:useLocalDpi xmlns:a14="http://schemas.microsoft.com/office/drawing/2010/main" val="0"/>
              </a:ext>
            </a:extLst>
          </a:blip>
          <a:stretch>
            <a:fillRect/>
          </a:stretch>
        </p:blipFill>
        <p:spPr>
          <a:xfrm>
            <a:off x="440055" y="816075"/>
            <a:ext cx="3828294" cy="4883443"/>
          </a:xfrm>
        </p:spPr>
      </p:pic>
      <p:sp>
        <p:nvSpPr>
          <p:cNvPr id="26" name="TextBox 25">
            <a:extLst>
              <a:ext uri="{FF2B5EF4-FFF2-40B4-BE49-F238E27FC236}">
                <a16:creationId xmlns:a16="http://schemas.microsoft.com/office/drawing/2014/main" id="{FD9EFA97-CF98-4E0C-9C20-0CD8A0F0D0DA}"/>
              </a:ext>
            </a:extLst>
          </p:cNvPr>
          <p:cNvSpPr txBox="1"/>
          <p:nvPr/>
        </p:nvSpPr>
        <p:spPr>
          <a:xfrm>
            <a:off x="8858820" y="5515677"/>
            <a:ext cx="18435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Extension</a:t>
            </a:r>
          </a:p>
        </p:txBody>
      </p:sp>
      <p:sp>
        <p:nvSpPr>
          <p:cNvPr id="18" name="Rectangle 17">
            <a:extLst>
              <a:ext uri="{FF2B5EF4-FFF2-40B4-BE49-F238E27FC236}">
                <a16:creationId xmlns:a16="http://schemas.microsoft.com/office/drawing/2014/main" id="{973AF74A-C8AB-472A-B0F0-36520ABB25D0}"/>
              </a:ext>
            </a:extLst>
          </p:cNvPr>
          <p:cNvSpPr/>
          <p:nvPr/>
        </p:nvSpPr>
        <p:spPr>
          <a:xfrm>
            <a:off x="1484043" y="5741860"/>
            <a:ext cx="14061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Flexion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53BFFDDF-090A-4B02-B8D5-6902B68E33F6}"/>
              </a:ext>
            </a:extLst>
          </p:cNvPr>
          <p:cNvCxnSpPr>
            <a:cxnSpLocks/>
          </p:cNvCxnSpPr>
          <p:nvPr/>
        </p:nvCxnSpPr>
        <p:spPr>
          <a:xfrm flipV="1">
            <a:off x="8176782" y="2538967"/>
            <a:ext cx="3207658" cy="43544"/>
          </a:xfrm>
          <a:prstGeom prst="line">
            <a:avLst/>
          </a:prstGeom>
          <a:ln w="44450">
            <a:solidFill>
              <a:schemeClr val="accent4">
                <a:alpha val="61000"/>
              </a:schemeClr>
            </a:solidFill>
          </a:ln>
        </p:spPr>
        <p:style>
          <a:lnRef idx="1">
            <a:schemeClr val="accent1"/>
          </a:lnRef>
          <a:fillRef idx="0">
            <a:schemeClr val="accent1"/>
          </a:fillRef>
          <a:effectRef idx="0">
            <a:schemeClr val="accent1"/>
          </a:effectRef>
          <a:fontRef idx="minor">
            <a:schemeClr val="tx1"/>
          </a:fontRef>
        </p:style>
      </p:cxnSp>
      <p:sp>
        <p:nvSpPr>
          <p:cNvPr id="30" name="Freeform 11">
            <a:extLst>
              <a:ext uri="{FF2B5EF4-FFF2-40B4-BE49-F238E27FC236}">
                <a16:creationId xmlns:a16="http://schemas.microsoft.com/office/drawing/2014/main" id="{C00EF2AA-F9DE-4765-BD6D-2841804D9209}"/>
              </a:ext>
            </a:extLst>
          </p:cNvPr>
          <p:cNvSpPr/>
          <p:nvPr/>
        </p:nvSpPr>
        <p:spPr>
          <a:xfrm>
            <a:off x="10247641" y="2538967"/>
            <a:ext cx="971766" cy="176935"/>
          </a:xfrm>
          <a:custGeom>
            <a:avLst/>
            <a:gdLst>
              <a:gd name="connsiteX0" fmla="*/ 0 w 971766"/>
              <a:gd name="connsiteY0" fmla="*/ 23854 h 176935"/>
              <a:gd name="connsiteX1" fmla="*/ 0 w 971766"/>
              <a:gd name="connsiteY1" fmla="*/ 23854 h 176935"/>
              <a:gd name="connsiteX2" fmla="*/ 262393 w 971766"/>
              <a:gd name="connsiteY2" fmla="*/ 15903 h 176935"/>
              <a:gd name="connsiteX3" fmla="*/ 286247 w 971766"/>
              <a:gd name="connsiteY3" fmla="*/ 7951 h 176935"/>
              <a:gd name="connsiteX4" fmla="*/ 500932 w 971766"/>
              <a:gd name="connsiteY4" fmla="*/ 0 h 176935"/>
              <a:gd name="connsiteX5" fmla="*/ 731520 w 971766"/>
              <a:gd name="connsiteY5" fmla="*/ 7951 h 176935"/>
              <a:gd name="connsiteX6" fmla="*/ 755374 w 971766"/>
              <a:gd name="connsiteY6" fmla="*/ 15903 h 176935"/>
              <a:gd name="connsiteX7" fmla="*/ 906449 w 971766"/>
              <a:gd name="connsiteY7" fmla="*/ 23854 h 176935"/>
              <a:gd name="connsiteX8" fmla="*/ 970059 w 971766"/>
              <a:gd name="connsiteY8" fmla="*/ 31805 h 176935"/>
              <a:gd name="connsiteX9" fmla="*/ 946205 w 971766"/>
              <a:gd name="connsiteY9" fmla="*/ 47708 h 176935"/>
              <a:gd name="connsiteX10" fmla="*/ 922351 w 971766"/>
              <a:gd name="connsiteY10" fmla="*/ 55659 h 176935"/>
              <a:gd name="connsiteX11" fmla="*/ 898497 w 971766"/>
              <a:gd name="connsiteY11" fmla="*/ 71562 h 176935"/>
              <a:gd name="connsiteX12" fmla="*/ 803082 w 971766"/>
              <a:gd name="connsiteY12" fmla="*/ 95416 h 176935"/>
              <a:gd name="connsiteX13" fmla="*/ 779228 w 971766"/>
              <a:gd name="connsiteY13" fmla="*/ 103367 h 176935"/>
              <a:gd name="connsiteX14" fmla="*/ 731520 w 971766"/>
              <a:gd name="connsiteY14" fmla="*/ 111318 h 176935"/>
              <a:gd name="connsiteX15" fmla="*/ 659958 w 971766"/>
              <a:gd name="connsiteY15" fmla="*/ 135172 h 176935"/>
              <a:gd name="connsiteX16" fmla="*/ 636104 w 971766"/>
              <a:gd name="connsiteY16" fmla="*/ 143124 h 176935"/>
              <a:gd name="connsiteX17" fmla="*/ 556591 w 971766"/>
              <a:gd name="connsiteY17" fmla="*/ 151075 h 176935"/>
              <a:gd name="connsiteX18" fmla="*/ 206734 w 971766"/>
              <a:gd name="connsiteY18" fmla="*/ 159026 h 176935"/>
              <a:gd name="connsiteX19" fmla="*/ 135172 w 971766"/>
              <a:gd name="connsiteY19" fmla="*/ 111318 h 176935"/>
              <a:gd name="connsiteX20" fmla="*/ 111318 w 971766"/>
              <a:gd name="connsiteY20" fmla="*/ 95416 h 176935"/>
              <a:gd name="connsiteX21" fmla="*/ 63610 w 971766"/>
              <a:gd name="connsiteY21" fmla="*/ 79513 h 176935"/>
              <a:gd name="connsiteX22" fmla="*/ 39756 w 971766"/>
              <a:gd name="connsiteY22" fmla="*/ 71562 h 176935"/>
              <a:gd name="connsiteX23" fmla="*/ 15902 w 971766"/>
              <a:gd name="connsiteY23" fmla="*/ 55659 h 176935"/>
              <a:gd name="connsiteX24" fmla="*/ 7951 w 971766"/>
              <a:gd name="connsiteY24" fmla="*/ 31805 h 176935"/>
              <a:gd name="connsiteX25" fmla="*/ 0 w 971766"/>
              <a:gd name="connsiteY25" fmla="*/ 23854 h 17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6" h="176935">
                <a:moveTo>
                  <a:pt x="0" y="23854"/>
                </a:moveTo>
                <a:lnTo>
                  <a:pt x="0" y="23854"/>
                </a:lnTo>
                <a:cubicBezTo>
                  <a:pt x="87464" y="21204"/>
                  <a:pt x="175023" y="20757"/>
                  <a:pt x="262393" y="15903"/>
                </a:cubicBezTo>
                <a:cubicBezTo>
                  <a:pt x="270762" y="15438"/>
                  <a:pt x="277884" y="8509"/>
                  <a:pt x="286247" y="7951"/>
                </a:cubicBezTo>
                <a:cubicBezTo>
                  <a:pt x="357699" y="3187"/>
                  <a:pt x="429370" y="2650"/>
                  <a:pt x="500932" y="0"/>
                </a:cubicBezTo>
                <a:cubicBezTo>
                  <a:pt x="577795" y="2650"/>
                  <a:pt x="654761" y="3153"/>
                  <a:pt x="731520" y="7951"/>
                </a:cubicBezTo>
                <a:cubicBezTo>
                  <a:pt x="739885" y="8474"/>
                  <a:pt x="747027" y="15144"/>
                  <a:pt x="755374" y="15903"/>
                </a:cubicBezTo>
                <a:cubicBezTo>
                  <a:pt x="805595" y="20469"/>
                  <a:pt x="856091" y="21204"/>
                  <a:pt x="906449" y="23854"/>
                </a:cubicBezTo>
                <a:cubicBezTo>
                  <a:pt x="927652" y="26504"/>
                  <a:pt x="951736" y="20811"/>
                  <a:pt x="970059" y="31805"/>
                </a:cubicBezTo>
                <a:cubicBezTo>
                  <a:pt x="978253" y="36722"/>
                  <a:pt x="954752" y="43434"/>
                  <a:pt x="946205" y="47708"/>
                </a:cubicBezTo>
                <a:cubicBezTo>
                  <a:pt x="938708" y="51456"/>
                  <a:pt x="930302" y="53009"/>
                  <a:pt x="922351" y="55659"/>
                </a:cubicBezTo>
                <a:cubicBezTo>
                  <a:pt x="914400" y="60960"/>
                  <a:pt x="907230" y="67681"/>
                  <a:pt x="898497" y="71562"/>
                </a:cubicBezTo>
                <a:cubicBezTo>
                  <a:pt x="850303" y="92981"/>
                  <a:pt x="853081" y="84305"/>
                  <a:pt x="803082" y="95416"/>
                </a:cubicBezTo>
                <a:cubicBezTo>
                  <a:pt x="794900" y="97234"/>
                  <a:pt x="787410" y="101549"/>
                  <a:pt x="779228" y="103367"/>
                </a:cubicBezTo>
                <a:cubicBezTo>
                  <a:pt x="763490" y="106864"/>
                  <a:pt x="747423" y="108668"/>
                  <a:pt x="731520" y="111318"/>
                </a:cubicBezTo>
                <a:lnTo>
                  <a:pt x="659958" y="135172"/>
                </a:lnTo>
                <a:cubicBezTo>
                  <a:pt x="652007" y="137823"/>
                  <a:pt x="644444" y="142290"/>
                  <a:pt x="636104" y="143124"/>
                </a:cubicBezTo>
                <a:lnTo>
                  <a:pt x="556591" y="151075"/>
                </a:lnTo>
                <a:cubicBezTo>
                  <a:pt x="413302" y="198836"/>
                  <a:pt x="525640" y="167418"/>
                  <a:pt x="206734" y="159026"/>
                </a:cubicBezTo>
                <a:lnTo>
                  <a:pt x="135172" y="111318"/>
                </a:lnTo>
                <a:cubicBezTo>
                  <a:pt x="127221" y="106017"/>
                  <a:pt x="120384" y="98438"/>
                  <a:pt x="111318" y="95416"/>
                </a:cubicBezTo>
                <a:lnTo>
                  <a:pt x="63610" y="79513"/>
                </a:lnTo>
                <a:lnTo>
                  <a:pt x="39756" y="71562"/>
                </a:lnTo>
                <a:cubicBezTo>
                  <a:pt x="31805" y="66261"/>
                  <a:pt x="21872" y="63121"/>
                  <a:pt x="15902" y="55659"/>
                </a:cubicBezTo>
                <a:cubicBezTo>
                  <a:pt x="10666" y="49114"/>
                  <a:pt x="11064" y="39587"/>
                  <a:pt x="7951" y="31805"/>
                </a:cubicBezTo>
                <a:cubicBezTo>
                  <a:pt x="5750" y="26303"/>
                  <a:pt x="1325" y="25179"/>
                  <a:pt x="0" y="23854"/>
                </a:cubicBezTo>
                <a:close/>
              </a:path>
            </a:pathLst>
          </a:custGeom>
          <a:solidFill>
            <a:schemeClr val="accent4">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6050E99C-0A33-4EC4-B69E-868158AD615C}"/>
              </a:ext>
            </a:extLst>
          </p:cNvPr>
          <p:cNvCxnSpPr/>
          <p:nvPr/>
        </p:nvCxnSpPr>
        <p:spPr>
          <a:xfrm flipV="1">
            <a:off x="952751" y="3429000"/>
            <a:ext cx="3207658" cy="43544"/>
          </a:xfrm>
          <a:prstGeom prst="line">
            <a:avLst/>
          </a:prstGeom>
          <a:ln w="44450">
            <a:solidFill>
              <a:schemeClr val="accent4">
                <a:alpha val="61000"/>
              </a:schemeClr>
            </a:solidFill>
          </a:ln>
        </p:spPr>
        <p:style>
          <a:lnRef idx="1">
            <a:schemeClr val="accent1"/>
          </a:lnRef>
          <a:fillRef idx="0">
            <a:schemeClr val="accent1"/>
          </a:fillRef>
          <a:effectRef idx="0">
            <a:schemeClr val="accent1"/>
          </a:effectRef>
          <a:fontRef idx="minor">
            <a:schemeClr val="tx1"/>
          </a:fontRef>
        </p:style>
      </p:cxnSp>
      <p:sp>
        <p:nvSpPr>
          <p:cNvPr id="32" name="Freeform 12">
            <a:extLst>
              <a:ext uri="{FF2B5EF4-FFF2-40B4-BE49-F238E27FC236}">
                <a16:creationId xmlns:a16="http://schemas.microsoft.com/office/drawing/2014/main" id="{D8DE3CAF-25DB-4D97-BA3B-033B88AE5AFC}"/>
              </a:ext>
            </a:extLst>
          </p:cNvPr>
          <p:cNvSpPr/>
          <p:nvPr/>
        </p:nvSpPr>
        <p:spPr>
          <a:xfrm rot="21399647">
            <a:off x="3114209" y="3428088"/>
            <a:ext cx="954157" cy="143124"/>
          </a:xfrm>
          <a:custGeom>
            <a:avLst/>
            <a:gdLst>
              <a:gd name="connsiteX0" fmla="*/ 0 w 954157"/>
              <a:gd name="connsiteY0" fmla="*/ 0 h 143124"/>
              <a:gd name="connsiteX1" fmla="*/ 954157 w 954157"/>
              <a:gd name="connsiteY1" fmla="*/ 15903 h 143124"/>
              <a:gd name="connsiteX2" fmla="*/ 898497 w 954157"/>
              <a:gd name="connsiteY2" fmla="*/ 47708 h 143124"/>
              <a:gd name="connsiteX3" fmla="*/ 652007 w 954157"/>
              <a:gd name="connsiteY3" fmla="*/ 111319 h 143124"/>
              <a:gd name="connsiteX4" fmla="*/ 469127 w 954157"/>
              <a:gd name="connsiteY4" fmla="*/ 143124 h 143124"/>
              <a:gd name="connsiteX5" fmla="*/ 262393 w 954157"/>
              <a:gd name="connsiteY5" fmla="*/ 127221 h 143124"/>
              <a:gd name="connsiteX6" fmla="*/ 127221 w 954157"/>
              <a:gd name="connsiteY6" fmla="*/ 111319 h 143124"/>
              <a:gd name="connsiteX7" fmla="*/ 39757 w 954157"/>
              <a:gd name="connsiteY7" fmla="*/ 55659 h 143124"/>
              <a:gd name="connsiteX8" fmla="*/ 0 w 954157"/>
              <a:gd name="connsiteY8" fmla="*/ 0 h 14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157" h="143124">
                <a:moveTo>
                  <a:pt x="0" y="0"/>
                </a:moveTo>
                <a:lnTo>
                  <a:pt x="954157" y="15903"/>
                </a:lnTo>
                <a:lnTo>
                  <a:pt x="898497" y="47708"/>
                </a:lnTo>
                <a:lnTo>
                  <a:pt x="652007" y="111319"/>
                </a:lnTo>
                <a:lnTo>
                  <a:pt x="469127" y="143124"/>
                </a:lnTo>
                <a:lnTo>
                  <a:pt x="262393" y="127221"/>
                </a:lnTo>
                <a:lnTo>
                  <a:pt x="127221" y="111319"/>
                </a:lnTo>
                <a:lnTo>
                  <a:pt x="39757" y="5565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95A2DBC-4BF0-4CA9-9C2F-51225B2F705D}"/>
              </a:ext>
            </a:extLst>
          </p:cNvPr>
          <p:cNvSpPr txBox="1"/>
          <p:nvPr/>
        </p:nvSpPr>
        <p:spPr>
          <a:xfrm>
            <a:off x="4754880" y="5031417"/>
            <a:ext cx="28870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Distal femur is </a:t>
            </a: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valgus</a:t>
            </a:r>
          </a:p>
        </p:txBody>
      </p:sp>
      <p:sp>
        <p:nvSpPr>
          <p:cNvPr id="14" name="Rectangle 13">
            <a:extLst>
              <a:ext uri="{FF2B5EF4-FFF2-40B4-BE49-F238E27FC236}">
                <a16:creationId xmlns:a16="http://schemas.microsoft.com/office/drawing/2014/main" id="{244ABC2F-24AC-49E5-9EC3-C655CD880A44}"/>
              </a:ext>
            </a:extLst>
          </p:cNvPr>
          <p:cNvSpPr/>
          <p:nvPr/>
        </p:nvSpPr>
        <p:spPr>
          <a:xfrm>
            <a:off x="198475" y="67173"/>
            <a:ext cx="50616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Background: Varus Joint Line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8ED44A0-CD0C-4C7C-B8DB-402F6FD530E3}"/>
              </a:ext>
            </a:extLst>
          </p:cNvPr>
          <p:cNvSpPr txBox="1"/>
          <p:nvPr/>
        </p:nvSpPr>
        <p:spPr>
          <a:xfrm>
            <a:off x="4754880" y="5413630"/>
            <a:ext cx="302358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Proximal Tibia is </a:t>
            </a:r>
            <a:r>
              <a:rPr kumimoji="0" lang="en-US" sz="2400" b="1" i="0" u="none" strike="noStrike" kern="1200" cap="none" spc="0" normalizeH="0" baseline="0" noProof="0" dirty="0" err="1">
                <a:ln>
                  <a:noFill/>
                </a:ln>
                <a:solidFill>
                  <a:srgbClr val="4472C4"/>
                </a:solidFill>
                <a:effectLst/>
                <a:uLnTx/>
                <a:uFillTx/>
                <a:latin typeface="Calibri" panose="020F0502020204030204"/>
                <a:ea typeface="+mn-ea"/>
                <a:cs typeface="+mn-cs"/>
              </a:rPr>
              <a:t>varus</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FB1E570-E4B0-4D42-98A4-D1C65DBB3BEA}"/>
              </a:ext>
            </a:extLst>
          </p:cNvPr>
          <p:cNvSpPr txBox="1"/>
          <p:nvPr/>
        </p:nvSpPr>
        <p:spPr>
          <a:xfrm>
            <a:off x="4754880" y="5761548"/>
            <a:ext cx="37475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Oblique or Varus Joint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Different from Mechanical Alignment</a:t>
            </a:r>
          </a:p>
        </p:txBody>
      </p:sp>
      <p:cxnSp>
        <p:nvCxnSpPr>
          <p:cNvPr id="20" name="Straight Connector 19">
            <a:extLst>
              <a:ext uri="{FF2B5EF4-FFF2-40B4-BE49-F238E27FC236}">
                <a16:creationId xmlns:a16="http://schemas.microsoft.com/office/drawing/2014/main" id="{C7C37407-935F-4CDF-B23F-615E81494606}"/>
              </a:ext>
            </a:extLst>
          </p:cNvPr>
          <p:cNvCxnSpPr>
            <a:cxnSpLocks/>
          </p:cNvCxnSpPr>
          <p:nvPr/>
        </p:nvCxnSpPr>
        <p:spPr>
          <a:xfrm flipV="1">
            <a:off x="8330881" y="3364492"/>
            <a:ext cx="2888526" cy="35928"/>
          </a:xfrm>
          <a:prstGeom prst="line">
            <a:avLst/>
          </a:prstGeom>
          <a:ln w="79375">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716D819-6959-4E89-8291-E4A641825F0A}"/>
              </a:ext>
            </a:extLst>
          </p:cNvPr>
          <p:cNvSpPr/>
          <p:nvPr/>
        </p:nvSpPr>
        <p:spPr>
          <a:xfrm>
            <a:off x="8391525" y="2948664"/>
            <a:ext cx="2805113" cy="423863"/>
          </a:xfrm>
          <a:custGeom>
            <a:avLst/>
            <a:gdLst>
              <a:gd name="connsiteX0" fmla="*/ 23813 w 2805113"/>
              <a:gd name="connsiteY0" fmla="*/ 357188 h 423863"/>
              <a:gd name="connsiteX1" fmla="*/ 133350 w 2805113"/>
              <a:gd name="connsiteY1" fmla="*/ 223838 h 423863"/>
              <a:gd name="connsiteX2" fmla="*/ 290513 w 2805113"/>
              <a:gd name="connsiteY2" fmla="*/ 180975 h 423863"/>
              <a:gd name="connsiteX3" fmla="*/ 619125 w 2805113"/>
              <a:gd name="connsiteY3" fmla="*/ 190500 h 423863"/>
              <a:gd name="connsiteX4" fmla="*/ 857250 w 2805113"/>
              <a:gd name="connsiteY4" fmla="*/ 152400 h 423863"/>
              <a:gd name="connsiteX5" fmla="*/ 1052513 w 2805113"/>
              <a:gd name="connsiteY5" fmla="*/ 66675 h 423863"/>
              <a:gd name="connsiteX6" fmla="*/ 1200150 w 2805113"/>
              <a:gd name="connsiteY6" fmla="*/ 0 h 423863"/>
              <a:gd name="connsiteX7" fmla="*/ 1357313 w 2805113"/>
              <a:gd name="connsiteY7" fmla="*/ 52388 h 423863"/>
              <a:gd name="connsiteX8" fmla="*/ 1481138 w 2805113"/>
              <a:gd name="connsiteY8" fmla="*/ 57150 h 423863"/>
              <a:gd name="connsiteX9" fmla="*/ 1638300 w 2805113"/>
              <a:gd name="connsiteY9" fmla="*/ 19050 h 423863"/>
              <a:gd name="connsiteX10" fmla="*/ 1804988 w 2805113"/>
              <a:gd name="connsiteY10" fmla="*/ 104775 h 423863"/>
              <a:gd name="connsiteX11" fmla="*/ 1938338 w 2805113"/>
              <a:gd name="connsiteY11" fmla="*/ 214313 h 423863"/>
              <a:gd name="connsiteX12" fmla="*/ 2114550 w 2805113"/>
              <a:gd name="connsiteY12" fmla="*/ 290513 h 423863"/>
              <a:gd name="connsiteX13" fmla="*/ 2314575 w 2805113"/>
              <a:gd name="connsiteY13" fmla="*/ 300038 h 423863"/>
              <a:gd name="connsiteX14" fmla="*/ 2557463 w 2805113"/>
              <a:gd name="connsiteY14" fmla="*/ 295275 h 423863"/>
              <a:gd name="connsiteX15" fmla="*/ 2724150 w 2805113"/>
              <a:gd name="connsiteY15" fmla="*/ 314325 h 423863"/>
              <a:gd name="connsiteX16" fmla="*/ 2805113 w 2805113"/>
              <a:gd name="connsiteY16" fmla="*/ 371475 h 423863"/>
              <a:gd name="connsiteX17" fmla="*/ 0 w 2805113"/>
              <a:gd name="connsiteY17" fmla="*/ 423863 h 423863"/>
              <a:gd name="connsiteX18" fmla="*/ 23813 w 2805113"/>
              <a:gd name="connsiteY18" fmla="*/ 357188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113" h="423863">
                <a:moveTo>
                  <a:pt x="23813" y="357188"/>
                </a:moveTo>
                <a:lnTo>
                  <a:pt x="133350" y="223838"/>
                </a:lnTo>
                <a:lnTo>
                  <a:pt x="290513" y="180975"/>
                </a:lnTo>
                <a:lnTo>
                  <a:pt x="619125" y="190500"/>
                </a:lnTo>
                <a:lnTo>
                  <a:pt x="857250" y="152400"/>
                </a:lnTo>
                <a:lnTo>
                  <a:pt x="1052513" y="66675"/>
                </a:lnTo>
                <a:lnTo>
                  <a:pt x="1200150" y="0"/>
                </a:lnTo>
                <a:lnTo>
                  <a:pt x="1357313" y="52388"/>
                </a:lnTo>
                <a:lnTo>
                  <a:pt x="1481138" y="57150"/>
                </a:lnTo>
                <a:lnTo>
                  <a:pt x="1638300" y="19050"/>
                </a:lnTo>
                <a:lnTo>
                  <a:pt x="1804988" y="104775"/>
                </a:lnTo>
                <a:lnTo>
                  <a:pt x="1938338" y="214313"/>
                </a:lnTo>
                <a:lnTo>
                  <a:pt x="2114550" y="290513"/>
                </a:lnTo>
                <a:lnTo>
                  <a:pt x="2314575" y="300038"/>
                </a:lnTo>
                <a:lnTo>
                  <a:pt x="2557463" y="295275"/>
                </a:lnTo>
                <a:lnTo>
                  <a:pt x="2724150" y="314325"/>
                </a:lnTo>
                <a:lnTo>
                  <a:pt x="2805113" y="371475"/>
                </a:lnTo>
                <a:lnTo>
                  <a:pt x="0" y="423863"/>
                </a:lnTo>
                <a:lnTo>
                  <a:pt x="23813" y="357188"/>
                </a:lnTo>
                <a:close/>
              </a:path>
            </a:pathLst>
          </a:custGeom>
          <a:ln>
            <a:solidFill>
              <a:schemeClr val="accent1">
                <a:shade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796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19" grpId="0"/>
      <p:bldP spid="15" grpId="0"/>
      <p:bldP spid="16"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nn.png"/>
          <p:cNvPicPr>
            <a:picLocks noGrp="1" noChangeAspect="1"/>
          </p:cNvPicPr>
          <p:nvPr>
            <p:ph sz="half" idx="1"/>
          </p:nvPr>
        </p:nvPicPr>
        <p:blipFill>
          <a:blip r:embed="rId3"/>
          <a:srcRect t="-30904" b="-30904"/>
          <a:stretch>
            <a:fillRect/>
          </a:stretch>
        </p:blipFill>
        <p:spPr>
          <a:xfrm>
            <a:off x="406400" y="1325281"/>
            <a:ext cx="5613400" cy="4713950"/>
          </a:xfrm>
        </p:spPr>
      </p:pic>
      <p:graphicFrame>
        <p:nvGraphicFramePr>
          <p:cNvPr id="7" name="Content Placeholder 6"/>
          <p:cNvGraphicFramePr>
            <a:graphicFrameLocks noGrp="1"/>
          </p:cNvGraphicFramePr>
          <p:nvPr>
            <p:ph sz="half" idx="2"/>
            <p:extLst/>
          </p:nvPr>
        </p:nvGraphicFramePr>
        <p:xfrm>
          <a:off x="6406958" y="451592"/>
          <a:ext cx="5232399" cy="3458421"/>
        </p:xfrm>
        <a:graphic>
          <a:graphicData uri="http://schemas.openxmlformats.org/drawingml/2006/table">
            <a:tbl>
              <a:tblPr firstRow="1" bandRow="1">
                <a:tableStyleId>{5C22544A-7EE6-4342-B048-85BDC9FD1C3A}</a:tableStyleId>
              </a:tblPr>
              <a:tblGrid>
                <a:gridCol w="1744133">
                  <a:extLst>
                    <a:ext uri="{9D8B030D-6E8A-4147-A177-3AD203B41FA5}">
                      <a16:colId xmlns:a16="http://schemas.microsoft.com/office/drawing/2014/main" val="20000"/>
                    </a:ext>
                  </a:extLst>
                </a:gridCol>
                <a:gridCol w="1744133">
                  <a:extLst>
                    <a:ext uri="{9D8B030D-6E8A-4147-A177-3AD203B41FA5}">
                      <a16:colId xmlns:a16="http://schemas.microsoft.com/office/drawing/2014/main" val="20001"/>
                    </a:ext>
                  </a:extLst>
                </a:gridCol>
                <a:gridCol w="1744133">
                  <a:extLst>
                    <a:ext uri="{9D8B030D-6E8A-4147-A177-3AD203B41FA5}">
                      <a16:colId xmlns:a16="http://schemas.microsoft.com/office/drawing/2014/main" val="20002"/>
                    </a:ext>
                  </a:extLst>
                </a:gridCol>
              </a:tblGrid>
              <a:tr h="1153371">
                <a:tc>
                  <a:txBody>
                    <a:bodyPr/>
                    <a:lstStyle/>
                    <a:p>
                      <a:pPr algn="ctr"/>
                      <a:endParaRPr lang="en-US" sz="3600" dirty="0"/>
                    </a:p>
                  </a:txBody>
                  <a:tcPr anchor="ctr">
                    <a:solidFill>
                      <a:schemeClr val="tx1">
                        <a:lumMod val="75000"/>
                        <a:lumOff val="25000"/>
                      </a:schemeClr>
                    </a:solidFill>
                  </a:tcPr>
                </a:tc>
                <a:tc>
                  <a:txBody>
                    <a:bodyPr/>
                    <a:lstStyle/>
                    <a:p>
                      <a:pPr algn="ctr"/>
                      <a:r>
                        <a:rPr lang="en-US" sz="3600" dirty="0"/>
                        <a:t>CR</a:t>
                      </a:r>
                    </a:p>
                  </a:txBody>
                  <a:tcPr anchor="ctr">
                    <a:solidFill>
                      <a:schemeClr val="tx1">
                        <a:lumMod val="75000"/>
                        <a:lumOff val="25000"/>
                      </a:schemeClr>
                    </a:solidFill>
                  </a:tcPr>
                </a:tc>
                <a:tc>
                  <a:txBody>
                    <a:bodyPr/>
                    <a:lstStyle/>
                    <a:p>
                      <a:pPr algn="ctr"/>
                      <a:r>
                        <a:rPr lang="en-US" sz="3600" dirty="0"/>
                        <a:t>PS</a:t>
                      </a:r>
                    </a:p>
                  </a:txBody>
                  <a:tcPr anchor="ctr">
                    <a:solidFill>
                      <a:schemeClr val="tx1">
                        <a:lumMod val="75000"/>
                        <a:lumOff val="25000"/>
                      </a:schemeClr>
                    </a:solidFill>
                  </a:tcPr>
                </a:tc>
                <a:extLst>
                  <a:ext uri="{0D108BD9-81ED-4DB2-BD59-A6C34878D82A}">
                    <a16:rowId xmlns:a16="http://schemas.microsoft.com/office/drawing/2014/main" val="10000"/>
                  </a:ext>
                </a:extLst>
              </a:tr>
              <a:tr h="1152525">
                <a:tc>
                  <a:txBody>
                    <a:bodyPr/>
                    <a:lstStyle/>
                    <a:p>
                      <a:pPr algn="ctr"/>
                      <a:r>
                        <a:rPr lang="en-US" sz="2800" dirty="0"/>
                        <a:t>Conformis</a:t>
                      </a:r>
                    </a:p>
                  </a:txBody>
                  <a:tcPr anchor="ctr">
                    <a:solidFill>
                      <a:schemeClr val="bg1">
                        <a:lumMod val="75000"/>
                      </a:schemeClr>
                    </a:solidFill>
                  </a:tcPr>
                </a:tc>
                <a:tc>
                  <a:txBody>
                    <a:bodyPr/>
                    <a:lstStyle/>
                    <a:p>
                      <a:pPr algn="ctr"/>
                      <a:r>
                        <a:rPr lang="en-US" sz="2800" dirty="0"/>
                        <a:t>24 patients</a:t>
                      </a:r>
                    </a:p>
                  </a:txBody>
                  <a:tcPr anchor="ctr">
                    <a:solidFill>
                      <a:schemeClr val="bg1">
                        <a:lumMod val="75000"/>
                      </a:schemeClr>
                    </a:solidFill>
                  </a:tcPr>
                </a:tc>
                <a:tc>
                  <a:txBody>
                    <a:bodyPr/>
                    <a:lstStyle/>
                    <a:p>
                      <a:pPr algn="ctr"/>
                      <a:r>
                        <a:rPr lang="en-US" sz="2800" dirty="0"/>
                        <a:t>14 patients</a:t>
                      </a:r>
                    </a:p>
                  </a:txBody>
                  <a:tcPr anchor="ctr">
                    <a:solidFill>
                      <a:schemeClr val="bg1">
                        <a:lumMod val="75000"/>
                      </a:schemeClr>
                    </a:solidFill>
                  </a:tcPr>
                </a:tc>
                <a:extLst>
                  <a:ext uri="{0D108BD9-81ED-4DB2-BD59-A6C34878D82A}">
                    <a16:rowId xmlns:a16="http://schemas.microsoft.com/office/drawing/2014/main" val="10001"/>
                  </a:ext>
                </a:extLst>
              </a:tr>
              <a:tr h="1152525">
                <a:tc>
                  <a:txBody>
                    <a:bodyPr/>
                    <a:lstStyle/>
                    <a:p>
                      <a:pPr algn="ctr"/>
                      <a:r>
                        <a:rPr lang="en-US" sz="2800" dirty="0"/>
                        <a:t>OTS</a:t>
                      </a:r>
                    </a:p>
                  </a:txBody>
                  <a:tcPr anchor="ctr"/>
                </a:tc>
                <a:tc>
                  <a:txBody>
                    <a:bodyPr/>
                    <a:lstStyle/>
                    <a:p>
                      <a:pPr algn="ctr"/>
                      <a:r>
                        <a:rPr lang="en-US" sz="2800" dirty="0"/>
                        <a:t>14 patients</a:t>
                      </a:r>
                    </a:p>
                  </a:txBody>
                  <a:tcPr anchor="ctr"/>
                </a:tc>
                <a:tc>
                  <a:txBody>
                    <a:bodyPr/>
                    <a:lstStyle/>
                    <a:p>
                      <a:pPr algn="ctr"/>
                      <a:r>
                        <a:rPr lang="en-US" sz="2800" dirty="0"/>
                        <a:t>18 patients</a:t>
                      </a:r>
                    </a:p>
                  </a:txBody>
                  <a:tcPr anchor="ctr"/>
                </a:tc>
                <a:extLst>
                  <a:ext uri="{0D108BD9-81ED-4DB2-BD59-A6C34878D82A}">
                    <a16:rowId xmlns:a16="http://schemas.microsoft.com/office/drawing/2014/main" val="10002"/>
                  </a:ext>
                </a:extLst>
              </a:tr>
            </a:tbl>
          </a:graphicData>
        </a:graphic>
      </p:graphicFrame>
      <p:sp>
        <p:nvSpPr>
          <p:cNvPr id="8" name="Freeform 7"/>
          <p:cNvSpPr/>
          <p:nvPr/>
        </p:nvSpPr>
        <p:spPr>
          <a:xfrm>
            <a:off x="2895600" y="3512856"/>
            <a:ext cx="1168400" cy="136427"/>
          </a:xfrm>
          <a:custGeom>
            <a:avLst/>
            <a:gdLst>
              <a:gd name="connsiteX0" fmla="*/ 0 w 1168400"/>
              <a:gd name="connsiteY0" fmla="*/ 25400 h 136427"/>
              <a:gd name="connsiteX1" fmla="*/ 67733 w 1168400"/>
              <a:gd name="connsiteY1" fmla="*/ 16933 h 136427"/>
              <a:gd name="connsiteX2" fmla="*/ 93133 w 1168400"/>
              <a:gd name="connsiteY2" fmla="*/ 8467 h 136427"/>
              <a:gd name="connsiteX3" fmla="*/ 135467 w 1168400"/>
              <a:gd name="connsiteY3" fmla="*/ 0 h 136427"/>
              <a:gd name="connsiteX4" fmla="*/ 330200 w 1168400"/>
              <a:gd name="connsiteY4" fmla="*/ 8467 h 136427"/>
              <a:gd name="connsiteX5" fmla="*/ 355600 w 1168400"/>
              <a:gd name="connsiteY5" fmla="*/ 25400 h 136427"/>
              <a:gd name="connsiteX6" fmla="*/ 499533 w 1168400"/>
              <a:gd name="connsiteY6" fmla="*/ 8467 h 136427"/>
              <a:gd name="connsiteX7" fmla="*/ 524933 w 1168400"/>
              <a:gd name="connsiteY7" fmla="*/ 0 h 136427"/>
              <a:gd name="connsiteX8" fmla="*/ 618067 w 1168400"/>
              <a:gd name="connsiteY8" fmla="*/ 25400 h 136427"/>
              <a:gd name="connsiteX9" fmla="*/ 643467 w 1168400"/>
              <a:gd name="connsiteY9" fmla="*/ 42333 h 136427"/>
              <a:gd name="connsiteX10" fmla="*/ 660400 w 1168400"/>
              <a:gd name="connsiteY10" fmla="*/ 59267 h 136427"/>
              <a:gd name="connsiteX11" fmla="*/ 685800 w 1168400"/>
              <a:gd name="connsiteY11" fmla="*/ 67733 h 136427"/>
              <a:gd name="connsiteX12" fmla="*/ 702733 w 1168400"/>
              <a:gd name="connsiteY12" fmla="*/ 84667 h 136427"/>
              <a:gd name="connsiteX13" fmla="*/ 753533 w 1168400"/>
              <a:gd name="connsiteY13" fmla="*/ 101600 h 136427"/>
              <a:gd name="connsiteX14" fmla="*/ 770467 w 1168400"/>
              <a:gd name="connsiteY14" fmla="*/ 118533 h 136427"/>
              <a:gd name="connsiteX15" fmla="*/ 1109133 w 1168400"/>
              <a:gd name="connsiteY15" fmla="*/ 118533 h 136427"/>
              <a:gd name="connsiteX16" fmla="*/ 1168400 w 1168400"/>
              <a:gd name="connsiteY16" fmla="*/ 101600 h 13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8400" h="136427">
                <a:moveTo>
                  <a:pt x="0" y="25400"/>
                </a:moveTo>
                <a:cubicBezTo>
                  <a:pt x="22578" y="22578"/>
                  <a:pt x="45347" y="21003"/>
                  <a:pt x="67733" y="16933"/>
                </a:cubicBezTo>
                <a:cubicBezTo>
                  <a:pt x="76514" y="15337"/>
                  <a:pt x="84475" y="10631"/>
                  <a:pt x="93133" y="8467"/>
                </a:cubicBezTo>
                <a:cubicBezTo>
                  <a:pt x="107094" y="4977"/>
                  <a:pt x="121356" y="2822"/>
                  <a:pt x="135467" y="0"/>
                </a:cubicBezTo>
                <a:cubicBezTo>
                  <a:pt x="200378" y="2822"/>
                  <a:pt x="265656" y="1020"/>
                  <a:pt x="330200" y="8467"/>
                </a:cubicBezTo>
                <a:cubicBezTo>
                  <a:pt x="340309" y="9633"/>
                  <a:pt x="345424" y="25400"/>
                  <a:pt x="355600" y="25400"/>
                </a:cubicBezTo>
                <a:cubicBezTo>
                  <a:pt x="403909" y="25400"/>
                  <a:pt x="451555" y="14111"/>
                  <a:pt x="499533" y="8467"/>
                </a:cubicBezTo>
                <a:cubicBezTo>
                  <a:pt x="508000" y="5645"/>
                  <a:pt x="516008" y="0"/>
                  <a:pt x="524933" y="0"/>
                </a:cubicBezTo>
                <a:cubicBezTo>
                  <a:pt x="540836" y="0"/>
                  <a:pt x="608107" y="18760"/>
                  <a:pt x="618067" y="25400"/>
                </a:cubicBezTo>
                <a:cubicBezTo>
                  <a:pt x="626534" y="31044"/>
                  <a:pt x="635521" y="35976"/>
                  <a:pt x="643467" y="42333"/>
                </a:cubicBezTo>
                <a:cubicBezTo>
                  <a:pt x="649700" y="47320"/>
                  <a:pt x="653555" y="55160"/>
                  <a:pt x="660400" y="59267"/>
                </a:cubicBezTo>
                <a:cubicBezTo>
                  <a:pt x="668053" y="63859"/>
                  <a:pt x="677333" y="64911"/>
                  <a:pt x="685800" y="67733"/>
                </a:cubicBezTo>
                <a:cubicBezTo>
                  <a:pt x="691444" y="73378"/>
                  <a:pt x="695593" y="81097"/>
                  <a:pt x="702733" y="84667"/>
                </a:cubicBezTo>
                <a:cubicBezTo>
                  <a:pt x="718698" y="92650"/>
                  <a:pt x="753533" y="101600"/>
                  <a:pt x="753533" y="101600"/>
                </a:cubicBezTo>
                <a:cubicBezTo>
                  <a:pt x="759178" y="107244"/>
                  <a:pt x="762639" y="116967"/>
                  <a:pt x="770467" y="118533"/>
                </a:cubicBezTo>
                <a:cubicBezTo>
                  <a:pt x="859938" y="136427"/>
                  <a:pt x="1043985" y="120946"/>
                  <a:pt x="1109133" y="118533"/>
                </a:cubicBezTo>
                <a:cubicBezTo>
                  <a:pt x="1162611" y="100708"/>
                  <a:pt x="1142084" y="101600"/>
                  <a:pt x="1168400" y="101600"/>
                </a:cubicBezTo>
              </a:path>
            </a:pathLst>
          </a:cu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7012403" y="4162462"/>
            <a:ext cx="4021507" cy="2243946"/>
          </a:xfrm>
          <a:prstGeom prst="rect">
            <a:avLst/>
          </a:prstGeom>
          <a:ln>
            <a:solidFill>
              <a:schemeClr val="tx1"/>
            </a:solidFill>
          </a:ln>
        </p:spPr>
      </p:pic>
      <p:sp>
        <p:nvSpPr>
          <p:cNvPr id="4" name="Title 3"/>
          <p:cNvSpPr>
            <a:spLocks noGrp="1"/>
          </p:cNvSpPr>
          <p:nvPr>
            <p:ph type="title"/>
          </p:nvPr>
        </p:nvSpPr>
        <p:spPr>
          <a:xfrm>
            <a:off x="552643" y="451591"/>
            <a:ext cx="7591231" cy="1134321"/>
          </a:xfrm>
          <a:solidFill>
            <a:schemeClr val="tx1">
              <a:lumMod val="75000"/>
              <a:lumOff val="25000"/>
            </a:schemeClr>
          </a:solidFill>
        </p:spPr>
        <p:txBody>
          <a:bodyPr>
            <a:normAutofit/>
          </a:bodyPr>
          <a:lstStyle/>
          <a:p>
            <a:pPr algn="ctr"/>
            <a:r>
              <a:rPr lang="en-US" b="1" i="1" dirty="0" err="1">
                <a:solidFill>
                  <a:schemeClr val="bg1"/>
                </a:solidFill>
              </a:rPr>
              <a:t>Komistek</a:t>
            </a:r>
            <a:r>
              <a:rPr lang="en-US" b="1" i="1" dirty="0">
                <a:solidFill>
                  <a:schemeClr val="bg1"/>
                </a:solidFill>
              </a:rPr>
              <a:t> Study </a:t>
            </a:r>
            <a:endParaRPr lang="en-US" dirty="0">
              <a:solidFill>
                <a:schemeClr val="bg1"/>
              </a:solidFill>
            </a:endParaRPr>
          </a:p>
        </p:txBody>
      </p:sp>
    </p:spTree>
    <p:extLst>
      <p:ext uri="{BB962C8B-B14F-4D97-AF65-F5344CB8AC3E}">
        <p14:creationId xmlns:p14="http://schemas.microsoft.com/office/powerpoint/2010/main" val="1128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a:solidFill>
            <a:schemeClr val="tx1">
              <a:lumMod val="75000"/>
              <a:lumOff val="25000"/>
            </a:schemeClr>
          </a:solidFill>
        </p:spPr>
        <p:txBody>
          <a:bodyPr/>
          <a:lstStyle/>
          <a:p>
            <a:pPr algn="ctr"/>
            <a:r>
              <a:rPr lang="en-US" b="1" dirty="0">
                <a:solidFill>
                  <a:schemeClr val="bg1"/>
                </a:solidFill>
                <a:effectLst>
                  <a:outerShdw blurRad="38100" dist="38100" dir="2700000" algn="tl">
                    <a:srgbClr val="C0C0C0"/>
                  </a:outerShdw>
                </a:effectLst>
              </a:rPr>
              <a:t>Mobile Fluoroscopy </a:t>
            </a:r>
            <a:endParaRPr lang="en-US" dirty="0">
              <a:solidFill>
                <a:schemeClr val="bg1"/>
              </a:solidFill>
            </a:endParaRPr>
          </a:p>
        </p:txBody>
      </p:sp>
      <p:sp>
        <p:nvSpPr>
          <p:cNvPr id="4" name="Content Placeholder 7"/>
          <p:cNvSpPr txBox="1">
            <a:spLocks/>
          </p:cNvSpPr>
          <p:nvPr/>
        </p:nvSpPr>
        <p:spPr>
          <a:xfrm>
            <a:off x="609600" y="1219200"/>
            <a:ext cx="11074400" cy="4724400"/>
          </a:xfrm>
          <a:prstGeom prst="rect">
            <a:avLst/>
          </a:prstGeom>
        </p:spPr>
        <p:txBody>
          <a:bodyPr/>
          <a:lstStyle>
            <a:lvl1pPr marL="342900" indent="-342900" algn="l" rtl="0" eaLnBrk="0" fontAlgn="base" hangingPunct="0">
              <a:spcBef>
                <a:spcPct val="20000"/>
              </a:spcBef>
              <a:spcAft>
                <a:spcPct val="0"/>
              </a:spcAft>
              <a:buClr>
                <a:srgbClr val="FF66CC"/>
              </a:buClr>
              <a:buSzPct val="90000"/>
              <a:buFont typeface="Wingdings 2" pitchFamily="18" charset="2"/>
              <a:buChar char="E"/>
              <a:defRPr sz="3200">
                <a:solidFill>
                  <a:srgbClr val="FFFF00"/>
                </a:solidFill>
                <a:latin typeface="+mn-lt"/>
                <a:ea typeface="+mn-ea"/>
                <a:cs typeface="+mn-cs"/>
              </a:defRPr>
            </a:lvl1pPr>
            <a:lvl2pPr marL="742950" indent="-285750" algn="l" rtl="0" eaLnBrk="0" fontAlgn="base" hangingPunct="0">
              <a:spcBef>
                <a:spcPct val="20000"/>
              </a:spcBef>
              <a:spcAft>
                <a:spcPct val="0"/>
              </a:spcAft>
              <a:buClr>
                <a:srgbClr val="FF66CC"/>
              </a:buClr>
              <a:buSzPct val="90000"/>
              <a:buChar char="•"/>
              <a:defRPr sz="2800">
                <a:solidFill>
                  <a:srgbClr val="FFFF00"/>
                </a:solidFill>
                <a:latin typeface="+mn-lt"/>
              </a:defRPr>
            </a:lvl2pPr>
            <a:lvl3pPr marL="1143000" indent="-228600" algn="l" rtl="0" eaLnBrk="0" fontAlgn="base" hangingPunct="0">
              <a:spcBef>
                <a:spcPct val="20000"/>
              </a:spcBef>
              <a:spcAft>
                <a:spcPct val="0"/>
              </a:spcAft>
              <a:buClr>
                <a:srgbClr val="FF66CC"/>
              </a:buClr>
              <a:buChar char="–"/>
              <a:defRPr sz="2400">
                <a:solidFill>
                  <a:srgbClr val="FFFF00"/>
                </a:solidFill>
                <a:latin typeface="+mn-lt"/>
              </a:defRPr>
            </a:lvl3pPr>
            <a:lvl4pPr marL="1600200" indent="-228600" algn="l" rtl="0" eaLnBrk="0" fontAlgn="base" hangingPunct="0">
              <a:spcBef>
                <a:spcPct val="20000"/>
              </a:spcBef>
              <a:spcAft>
                <a:spcPct val="0"/>
              </a:spcAft>
              <a:buClr>
                <a:srgbClr val="FF66CC"/>
              </a:buClr>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eaLnBrk="0" fontAlgn="base" hangingPunct="0">
              <a:spcBef>
                <a:spcPct val="20000"/>
              </a:spcBef>
              <a:spcAft>
                <a:spcPct val="0"/>
              </a:spcAft>
              <a:buChar char="»"/>
              <a:defRPr sz="2000">
                <a:solidFill>
                  <a:srgbClr val="FFFF00"/>
                </a:solidFill>
                <a:latin typeface="+mn-lt"/>
              </a:defRPr>
            </a:lvl6pPr>
            <a:lvl7pPr marL="2971800" indent="-228600" algn="l" rtl="0" eaLnBrk="0" fontAlgn="base" hangingPunct="0">
              <a:spcBef>
                <a:spcPct val="20000"/>
              </a:spcBef>
              <a:spcAft>
                <a:spcPct val="0"/>
              </a:spcAft>
              <a:buChar char="»"/>
              <a:defRPr sz="2000">
                <a:solidFill>
                  <a:srgbClr val="FFFF00"/>
                </a:solidFill>
                <a:latin typeface="+mn-lt"/>
              </a:defRPr>
            </a:lvl7pPr>
            <a:lvl8pPr marL="3429000" indent="-228600" algn="l" rtl="0" eaLnBrk="0" fontAlgn="base" hangingPunct="0">
              <a:spcBef>
                <a:spcPct val="20000"/>
              </a:spcBef>
              <a:spcAft>
                <a:spcPct val="0"/>
              </a:spcAft>
              <a:buChar char="»"/>
              <a:defRPr sz="2000">
                <a:solidFill>
                  <a:srgbClr val="FFFF00"/>
                </a:solidFill>
                <a:latin typeface="+mn-lt"/>
              </a:defRPr>
            </a:lvl8pPr>
            <a:lvl9pPr marL="3886200" indent="-228600" algn="l" rtl="0" eaLnBrk="0" fontAlgn="base" hangingPunct="0">
              <a:spcBef>
                <a:spcPct val="20000"/>
              </a:spcBef>
              <a:spcAft>
                <a:spcPct val="0"/>
              </a:spcAft>
              <a:buChar char="»"/>
              <a:defRPr sz="2000">
                <a:solidFill>
                  <a:srgbClr val="FFFF00"/>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FFC000"/>
              </a:buClr>
              <a:buSzPct val="90000"/>
              <a:buFont typeface="Wingdings" pitchFamily="2" charset="2"/>
              <a:buChar char="Ø"/>
              <a:tabLst/>
              <a:defRPr/>
            </a:pPr>
            <a:r>
              <a:rPr kumimoji="0" lang="en-US" altLang="en-US" sz="3200" b="0" i="0" u="none" strike="noStrike" kern="0" cap="none" spc="0" normalizeH="0" baseline="0" noProof="0" dirty="0">
                <a:ln>
                  <a:noFill/>
                </a:ln>
                <a:solidFill>
                  <a:prstClr val="white"/>
                </a:solidFill>
                <a:effectLst/>
                <a:uLnTx/>
                <a:uFillTx/>
                <a:latin typeface="Calibri" panose="020F0502020204030204"/>
                <a:ea typeface="+mn-ea"/>
                <a:cs typeface="+mn-cs"/>
              </a:rPr>
              <a:t>Tracking Fluoroscopic System</a:t>
            </a:r>
          </a:p>
          <a:p>
            <a:pPr marL="742950" marR="0" lvl="1" indent="-285750" algn="l" defTabSz="914400" rtl="0" eaLnBrk="0" fontAlgn="base" latinLnBrk="0" hangingPunct="0">
              <a:lnSpc>
                <a:spcPct val="100000"/>
              </a:lnSpc>
              <a:spcBef>
                <a:spcPct val="20000"/>
              </a:spcBef>
              <a:spcAft>
                <a:spcPct val="0"/>
              </a:spcAft>
              <a:buClr>
                <a:srgbClr val="FFC000"/>
              </a:buClr>
              <a:buSzPct val="90000"/>
              <a:buFont typeface="Wingdings" pitchFamily="2" charset="2"/>
              <a:buChar char="Ø"/>
              <a:tabLst/>
              <a:defRPr/>
            </a:pPr>
            <a:endParaRPr kumimoji="0" lang="en-US" altLang="en-US" sz="2800" b="0" i="0" u="none" strike="noStrike" kern="0" cap="none" spc="0" normalizeH="0" baseline="0" noProof="0" dirty="0">
              <a:ln>
                <a:noFill/>
              </a:ln>
              <a:solidFill>
                <a:srgbClr val="FFFF00"/>
              </a:solidFill>
              <a:effectLst/>
              <a:uLnTx/>
              <a:uFillTx/>
              <a:latin typeface="Calibri" panose="020F0502020204030204"/>
              <a:ea typeface="+mn-ea"/>
              <a:cs typeface="+mn-cs"/>
            </a:endParaRPr>
          </a:p>
        </p:txBody>
      </p:sp>
      <p:pic>
        <p:nvPicPr>
          <p:cNvPr id="5" name="External_Walk_Trimmed_Combined.wmv">
            <a:hlinkClick r:id="" action="ppaction://media"/>
          </p:cNvPr>
          <p:cNvPicPr/>
          <p:nvPr>
            <a:videoFile r:link="rId2"/>
            <p:extLst>
              <p:ext uri="{DAA4B4D4-6D71-4841-9C94-3DE7FCFB9230}">
                <p14:media xmlns:p14="http://schemas.microsoft.com/office/powerpoint/2010/main" r:embed="rId1"/>
              </p:ext>
            </p:extLst>
          </p:nvPr>
        </p:nvPicPr>
        <p:blipFill>
          <a:blip r:embed="rId9"/>
          <a:stretch>
            <a:fillRect/>
          </a:stretch>
        </p:blipFill>
        <p:spPr>
          <a:xfrm>
            <a:off x="812800" y="1905000"/>
            <a:ext cx="7518400" cy="4135120"/>
          </a:xfrm>
          <a:prstGeom prst="rect">
            <a:avLst/>
          </a:prstGeom>
        </p:spPr>
      </p:pic>
      <p:pic>
        <p:nvPicPr>
          <p:cNvPr id="6" name="8915B_004_aDKBi_Stationary.wmv">
            <a:hlinkClick r:id="" action="ppaction://media"/>
          </p:cNvPr>
          <p:cNvPicPr/>
          <p:nvPr>
            <a:videoFile r:link="rId4"/>
            <p:extLst>
              <p:ext uri="{DAA4B4D4-6D71-4841-9C94-3DE7FCFB9230}">
                <p14:media xmlns:p14="http://schemas.microsoft.com/office/powerpoint/2010/main" r:embed="rId3"/>
              </p:ext>
            </p:extLst>
          </p:nvPr>
        </p:nvPicPr>
        <p:blipFill rotWithShape="1">
          <a:blip r:embed="rId10"/>
          <a:srcRect l="21775" r="21589"/>
          <a:stretch/>
        </p:blipFill>
        <p:spPr>
          <a:xfrm>
            <a:off x="8737600" y="1270492"/>
            <a:ext cx="3111337" cy="2317619"/>
          </a:xfrm>
          <a:prstGeom prst="rect">
            <a:avLst/>
          </a:prstGeom>
        </p:spPr>
      </p:pic>
      <p:pic>
        <p:nvPicPr>
          <p:cNvPr id="7" name="9144_031_DKBi1_Tracking.wmv">
            <a:hlinkClick r:id="" action="ppaction://media"/>
          </p:cNvPr>
          <p:cNvPicPr/>
          <p:nvPr>
            <a:videoFile r:link="rId6"/>
            <p:extLst>
              <p:ext uri="{DAA4B4D4-6D71-4841-9C94-3DE7FCFB9230}">
                <p14:media xmlns:p14="http://schemas.microsoft.com/office/powerpoint/2010/main" r:embed="rId5"/>
              </p:ext>
            </p:extLst>
          </p:nvPr>
        </p:nvPicPr>
        <p:blipFill rotWithShape="1">
          <a:blip r:embed="rId11"/>
          <a:srcRect l="21488" t="-246" r="21316" b="1993"/>
          <a:stretch/>
        </p:blipFill>
        <p:spPr>
          <a:xfrm>
            <a:off x="8769267" y="3769680"/>
            <a:ext cx="3048000" cy="2270440"/>
          </a:xfrm>
          <a:prstGeom prst="rect">
            <a:avLst/>
          </a:prstGeom>
        </p:spPr>
      </p:pic>
    </p:spTree>
    <p:extLst>
      <p:ext uri="{BB962C8B-B14F-4D97-AF65-F5344CB8AC3E}">
        <p14:creationId xmlns:p14="http://schemas.microsoft.com/office/powerpoint/2010/main" val="100065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43" fill="hold"/>
                                        <p:tgtEl>
                                          <p:spTgt spid="6"/>
                                        </p:tgtEl>
                                      </p:cBhvr>
                                    </p:cmd>
                                  </p:childTnLst>
                                </p:cTn>
                              </p:par>
                              <p:par>
                                <p:cTn id="7" presetID="1" presetClass="mediacall" presetSubtype="0" fill="hold" nodeType="withEffect">
                                  <p:stCondLst>
                                    <p:cond delay="0"/>
                                  </p:stCondLst>
                                  <p:childTnLst>
                                    <p:cmd type="call" cmd="playFrom(0.0)">
                                      <p:cBhvr>
                                        <p:cTn id="8" dur="14162" fill="hold"/>
                                        <p:tgtEl>
                                          <p:spTgt spid="7"/>
                                        </p:tgtEl>
                                      </p:cBhvr>
                                    </p:cmd>
                                  </p:childTnLst>
                                </p:cTn>
                              </p:par>
                              <p:par>
                                <p:cTn id="9" presetID="1" presetClass="mediacall" presetSubtype="0" fill="hold" nodeType="withEffect">
                                  <p:stCondLst>
                                    <p:cond delay="0"/>
                                  </p:stCondLst>
                                  <p:childTnLst>
                                    <p:cmd type="call" cmd="playFrom(0.0)">
                                      <p:cBhvr>
                                        <p:cTn id="10" dur="17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video>
              <p:cMediaNode vol="80000">
                <p:cTn id="18"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7760837" y="914400"/>
            <a:ext cx="3657600" cy="2887579"/>
          </a:xfrm>
        </p:spPr>
        <p:txBody>
          <a:bodyPr vert="horz" lIns="91440" tIns="45720" rIns="91440" bIns="45720" rtlCol="0" anchor="b">
            <a:normAutofit/>
          </a:bodyPr>
          <a:lstStyle/>
          <a:p>
            <a:pPr algn="ctr"/>
            <a:r>
              <a:rPr lang="en-US" sz="5400" b="1" i="1" kern="1200" dirty="0">
                <a:solidFill>
                  <a:srgbClr val="FFFFFF"/>
                </a:solidFill>
                <a:latin typeface="+mj-lt"/>
                <a:ea typeface="+mj-ea"/>
                <a:cs typeface="+mj-cs"/>
              </a:rPr>
              <a:t>Lift Off</a:t>
            </a:r>
            <a:endParaRPr lang="en-US" sz="5400" kern="1200" dirty="0">
              <a:solidFill>
                <a:srgbClr val="FFFFFF"/>
              </a:solidFill>
              <a:latin typeface="+mj-lt"/>
              <a:ea typeface="+mj-ea"/>
              <a:cs typeface="+mj-cs"/>
            </a:endParaRPr>
          </a:p>
        </p:txBody>
      </p:sp>
      <p:pic>
        <p:nvPicPr>
          <p:cNvPr id="9" name="Picture 8" descr="% lift off.png"/>
          <p:cNvPicPr>
            <a:picLocks noChangeAspect="1"/>
          </p:cNvPicPr>
          <p:nvPr/>
        </p:nvPicPr>
        <p:blipFill>
          <a:blip r:embed="rId2">
            <a:extLst/>
          </a:blip>
          <a:stretch>
            <a:fillRect/>
          </a:stretch>
        </p:blipFill>
        <p:spPr>
          <a:xfrm>
            <a:off x="436209" y="914400"/>
            <a:ext cx="6553545" cy="5046231"/>
          </a:xfrm>
          <a:prstGeom prst="rect">
            <a:avLst/>
          </a:prstGeom>
        </p:spPr>
      </p:pic>
      <p:cxnSp>
        <p:nvCxnSpPr>
          <p:cNvPr id="26" name="Straight Connector 2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02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000" b="1" i="1" kern="1200" dirty="0">
                <a:solidFill>
                  <a:srgbClr val="FFFFFF"/>
                </a:solidFill>
                <a:latin typeface="+mj-lt"/>
                <a:ea typeface="+mj-ea"/>
                <a:cs typeface="+mj-cs"/>
              </a:rPr>
              <a:t>Paradoxical Motion</a:t>
            </a:r>
            <a:endParaRPr lang="en-US" sz="2800" kern="1200" dirty="0">
              <a:solidFill>
                <a:srgbClr val="FFFFFF"/>
              </a:solidFill>
              <a:latin typeface="+mj-lt"/>
              <a:ea typeface="+mj-ea"/>
              <a:cs typeface="+mj-cs"/>
            </a:endParaRP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descr="% Paradoxic motion.png"/>
          <p:cNvPicPr>
            <a:picLocks noChangeAspect="1"/>
          </p:cNvPicPr>
          <p:nvPr/>
        </p:nvPicPr>
        <p:blipFill>
          <a:blip r:embed="rId3">
            <a:extLst/>
          </a:blip>
          <a:stretch>
            <a:fillRect/>
          </a:stretch>
        </p:blipFill>
        <p:spPr>
          <a:xfrm>
            <a:off x="5153822" y="1393179"/>
            <a:ext cx="6553545" cy="4079583"/>
          </a:xfrm>
          <a:prstGeom prst="rect">
            <a:avLst/>
          </a:prstGeom>
        </p:spPr>
      </p:pic>
    </p:spTree>
    <p:extLst>
      <p:ext uri="{BB962C8B-B14F-4D97-AF65-F5344CB8AC3E}">
        <p14:creationId xmlns:p14="http://schemas.microsoft.com/office/powerpoint/2010/main" val="405873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fontAlgn="base">
              <a:spcAft>
                <a:spcPct val="0"/>
              </a:spcAft>
            </a:pPr>
            <a:r>
              <a:rPr lang="en-US" sz="2600" b="1" i="1" kern="1200" dirty="0">
                <a:solidFill>
                  <a:srgbClr val="FFFFFF"/>
                </a:solidFill>
                <a:latin typeface="+mj-lt"/>
                <a:ea typeface="+mj-ea"/>
                <a:cs typeface="+mj-cs"/>
              </a:rPr>
              <a:t>CR Results: Axial Rotation</a:t>
            </a:r>
          </a:p>
        </p:txBody>
      </p:sp>
      <p:pic>
        <p:nvPicPr>
          <p:cNvPr id="7" name="Picture 6"/>
          <p:cNvPicPr>
            <a:picLocks noChangeAspect="1"/>
          </p:cNvPicPr>
          <p:nvPr/>
        </p:nvPicPr>
        <p:blipFill>
          <a:blip r:embed="rId3"/>
          <a:stretch>
            <a:fillRect/>
          </a:stretch>
        </p:blipFill>
        <p:spPr>
          <a:xfrm>
            <a:off x="4038600" y="982083"/>
            <a:ext cx="7188199" cy="4890444"/>
          </a:xfrm>
          <a:prstGeom prst="rect">
            <a:avLst/>
          </a:prstGeom>
        </p:spPr>
      </p:pic>
      <p:sp>
        <p:nvSpPr>
          <p:cNvPr id="6" name="Slide Number Placeholder 5"/>
          <p:cNvSpPr>
            <a:spLocks noGrp="1"/>
          </p:cNvSpPr>
          <p:nvPr>
            <p:ph type="sldNum" sz="quarter" idx="4294967295"/>
          </p:nvPr>
        </p:nvSpPr>
        <p:spPr>
          <a:xfrm>
            <a:off x="11310257" y="6356350"/>
            <a:ext cx="56000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4B0A947-33C9-4760-B47F-EBC161790C97}" type="slidenum">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12" name="Content Placeholder 7"/>
          <p:cNvSpPr txBox="1">
            <a:spLocks/>
          </p:cNvSpPr>
          <p:nvPr/>
        </p:nvSpPr>
        <p:spPr>
          <a:xfrm>
            <a:off x="25404" y="1076885"/>
            <a:ext cx="5067804" cy="4191801"/>
          </a:xfrm>
          <a:prstGeom prst="rect">
            <a:avLst/>
          </a:prstGeom>
        </p:spPr>
        <p:txBody>
          <a:bodyPr/>
          <a:lstStyle>
            <a:lvl1pPr marL="342900" indent="-342900" algn="l" rtl="0" eaLnBrk="0" fontAlgn="base" hangingPunct="0">
              <a:spcBef>
                <a:spcPct val="20000"/>
              </a:spcBef>
              <a:spcAft>
                <a:spcPct val="0"/>
              </a:spcAft>
              <a:buClr>
                <a:srgbClr val="FF66CC"/>
              </a:buClr>
              <a:buSzPct val="90000"/>
              <a:buFont typeface="Wingdings 2" pitchFamily="18" charset="2"/>
              <a:buChar char="E"/>
              <a:defRPr sz="3200">
                <a:solidFill>
                  <a:srgbClr val="FFFF00"/>
                </a:solidFill>
                <a:latin typeface="+mn-lt"/>
                <a:ea typeface="+mn-ea"/>
                <a:cs typeface="+mn-cs"/>
              </a:defRPr>
            </a:lvl1pPr>
            <a:lvl2pPr marL="742950" indent="-285750" algn="l" rtl="0" eaLnBrk="0" fontAlgn="base" hangingPunct="0">
              <a:spcBef>
                <a:spcPct val="20000"/>
              </a:spcBef>
              <a:spcAft>
                <a:spcPct val="0"/>
              </a:spcAft>
              <a:buClr>
                <a:srgbClr val="FF66CC"/>
              </a:buClr>
              <a:buSzPct val="90000"/>
              <a:buChar char="•"/>
              <a:defRPr sz="2800">
                <a:solidFill>
                  <a:srgbClr val="FFFF00"/>
                </a:solidFill>
                <a:latin typeface="+mn-lt"/>
              </a:defRPr>
            </a:lvl2pPr>
            <a:lvl3pPr marL="1143000" indent="-228600" algn="l" rtl="0" eaLnBrk="0" fontAlgn="base" hangingPunct="0">
              <a:spcBef>
                <a:spcPct val="20000"/>
              </a:spcBef>
              <a:spcAft>
                <a:spcPct val="0"/>
              </a:spcAft>
              <a:buClr>
                <a:srgbClr val="FF66CC"/>
              </a:buClr>
              <a:buChar char="–"/>
              <a:defRPr sz="2400">
                <a:solidFill>
                  <a:srgbClr val="FFFF00"/>
                </a:solidFill>
                <a:latin typeface="+mn-lt"/>
              </a:defRPr>
            </a:lvl3pPr>
            <a:lvl4pPr marL="1600200" indent="-228600" algn="l" rtl="0" eaLnBrk="0" fontAlgn="base" hangingPunct="0">
              <a:spcBef>
                <a:spcPct val="20000"/>
              </a:spcBef>
              <a:spcAft>
                <a:spcPct val="0"/>
              </a:spcAft>
              <a:buClr>
                <a:srgbClr val="FF66CC"/>
              </a:buClr>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eaLnBrk="0" fontAlgn="base" hangingPunct="0">
              <a:spcBef>
                <a:spcPct val="20000"/>
              </a:spcBef>
              <a:spcAft>
                <a:spcPct val="0"/>
              </a:spcAft>
              <a:buChar char="»"/>
              <a:defRPr sz="2000">
                <a:solidFill>
                  <a:srgbClr val="FFFF00"/>
                </a:solidFill>
                <a:latin typeface="+mn-lt"/>
              </a:defRPr>
            </a:lvl6pPr>
            <a:lvl7pPr marL="2971800" indent="-228600" algn="l" rtl="0" eaLnBrk="0" fontAlgn="base" hangingPunct="0">
              <a:spcBef>
                <a:spcPct val="20000"/>
              </a:spcBef>
              <a:spcAft>
                <a:spcPct val="0"/>
              </a:spcAft>
              <a:buChar char="»"/>
              <a:defRPr sz="2000">
                <a:solidFill>
                  <a:srgbClr val="FFFF00"/>
                </a:solidFill>
                <a:latin typeface="+mn-lt"/>
              </a:defRPr>
            </a:lvl7pPr>
            <a:lvl8pPr marL="3429000" indent="-228600" algn="l" rtl="0" eaLnBrk="0" fontAlgn="base" hangingPunct="0">
              <a:spcBef>
                <a:spcPct val="20000"/>
              </a:spcBef>
              <a:spcAft>
                <a:spcPct val="0"/>
              </a:spcAft>
              <a:buChar char="»"/>
              <a:defRPr sz="2000">
                <a:solidFill>
                  <a:srgbClr val="FFFF00"/>
                </a:solidFill>
                <a:latin typeface="+mn-lt"/>
              </a:defRPr>
            </a:lvl8pPr>
            <a:lvl9pPr marL="3886200" indent="-228600" algn="l" rtl="0" eaLnBrk="0" fontAlgn="base" hangingPunct="0">
              <a:spcBef>
                <a:spcPct val="20000"/>
              </a:spcBef>
              <a:spcAft>
                <a:spcPct val="0"/>
              </a:spcAft>
              <a:buChar char="»"/>
              <a:defRPr sz="2000">
                <a:solidFill>
                  <a:srgbClr val="FFFF00"/>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FFC000"/>
              </a:buClr>
              <a:buSzPct val="90000"/>
              <a:buFont typeface="Wingdings" pitchFamily="2" charset="2"/>
              <a:buChar char="Ø"/>
              <a:tabLst/>
              <a:defRPr/>
            </a:pPr>
            <a:endParaRPr kumimoji="0" lang="en-US" alt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FFC000"/>
              </a:buClr>
              <a:buSzPct val="90000"/>
              <a:buFont typeface="Wingdings" pitchFamily="2" charset="2"/>
              <a:buChar char="Ø"/>
              <a:tabLst/>
              <a:defRPr/>
            </a:pPr>
            <a:endParaRPr kumimoji="0" lang="en-US" altLang="en-US" sz="2800" b="0"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421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 up of a map&#10;&#10;Description generated with very high confidence"/>
          <p:cNvPicPr>
            <a:picLocks noChangeAspect="1"/>
          </p:cNvPicPr>
          <p:nvPr/>
        </p:nvPicPr>
        <p:blipFill rotWithShape="1">
          <a:blip r:embed="rId3"/>
          <a:srcRect t="951" b="335"/>
          <a:stretch/>
        </p:blipFill>
        <p:spPr>
          <a:xfrm>
            <a:off x="976251" y="942538"/>
            <a:ext cx="7163222" cy="4808332"/>
          </a:xfrm>
          <a:prstGeom prst="rect">
            <a:avLst/>
          </a:prstGeom>
          <a:effectLst/>
        </p:spPr>
      </p:pic>
      <p:sp>
        <p:nvSpPr>
          <p:cNvPr id="11" name="Rounded Rectangle 10">
            <a:hlinkClick r:id="" action="ppaction://hlinkshowjump?jump=firstslide"/>
          </p:cNvPr>
          <p:cNvSpPr/>
          <p:nvPr/>
        </p:nvSpPr>
        <p:spPr>
          <a:xfrm>
            <a:off x="9899835" y="137221"/>
            <a:ext cx="1828767" cy="8046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10E4BB3-C864-4BE4-BCB0-8B0DD2FFF1F8}"/>
              </a:ext>
            </a:extLst>
          </p:cNvPr>
          <p:cNvSpPr>
            <a:spLocks noGrp="1"/>
          </p:cNvSpPr>
          <p:nvPr>
            <p:ph type="title"/>
          </p:nvPr>
        </p:nvSpPr>
        <p:spPr>
          <a:xfrm>
            <a:off x="9070642" y="207436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fontAlgn="base">
              <a:spcAft>
                <a:spcPct val="0"/>
              </a:spcAft>
            </a:pPr>
            <a:r>
              <a:rPr lang="en-US" sz="2600" b="1" i="1" dirty="0">
                <a:solidFill>
                  <a:srgbClr val="FFFFFF"/>
                </a:solidFill>
              </a:rPr>
              <a:t>PS</a:t>
            </a:r>
            <a:r>
              <a:rPr lang="en-US" sz="2600" b="1" i="1" kern="1200" dirty="0">
                <a:solidFill>
                  <a:srgbClr val="FFFFFF"/>
                </a:solidFill>
                <a:latin typeface="+mj-lt"/>
                <a:ea typeface="+mj-ea"/>
                <a:cs typeface="+mj-cs"/>
              </a:rPr>
              <a:t> Results: Axial Rotation</a:t>
            </a:r>
          </a:p>
        </p:txBody>
      </p:sp>
    </p:spTree>
    <p:extLst>
      <p:ext uri="{BB962C8B-B14F-4D97-AF65-F5344CB8AC3E}">
        <p14:creationId xmlns:p14="http://schemas.microsoft.com/office/powerpoint/2010/main" val="4117741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742348"/>
            <a:ext cx="11139854" cy="1492851"/>
          </a:xfrm>
        </p:spPr>
        <p:txBody>
          <a:bodyPr vert="horz" lIns="91440" tIns="45720" rIns="91440" bIns="45720" rtlCol="0" anchor="b">
            <a:normAutofit fontScale="90000"/>
          </a:bodyPr>
          <a:lstStyle/>
          <a:p>
            <a:pPr algn="ctr" fontAlgn="base">
              <a:lnSpc>
                <a:spcPct val="150000"/>
              </a:lnSpc>
              <a:spcAft>
                <a:spcPct val="0"/>
              </a:spcAft>
            </a:pPr>
            <a:r>
              <a:rPr lang="en-US" sz="4600" b="1" i="1" kern="1200" dirty="0">
                <a:solidFill>
                  <a:srgbClr val="FFFFFF"/>
                </a:solidFill>
                <a:latin typeface="+mj-lt"/>
                <a:ea typeface="+mj-ea"/>
                <a:cs typeface="+mj-cs"/>
              </a:rPr>
              <a:t>Paradoxical Motion vs. </a:t>
            </a:r>
            <a:r>
              <a:rPr lang="en-US" sz="4600" b="1" i="1" dirty="0">
                <a:solidFill>
                  <a:srgbClr val="FFFFFF"/>
                </a:solidFill>
              </a:rPr>
              <a:t>Normal Axial Rotation</a:t>
            </a:r>
            <a:br>
              <a:rPr lang="en-US" sz="4600" b="1" i="1" dirty="0">
                <a:solidFill>
                  <a:srgbClr val="FFFFFF"/>
                </a:solidFill>
              </a:rPr>
            </a:br>
            <a:r>
              <a:rPr lang="en-US" sz="4600" b="1" i="1" dirty="0">
                <a:solidFill>
                  <a:srgbClr val="FFFFFF"/>
                </a:solidFill>
              </a:rPr>
              <a:t>Flexion</a:t>
            </a:r>
            <a:endParaRPr lang="en-US" sz="4600" b="1" i="1" kern="1200" dirty="0">
              <a:solidFill>
                <a:srgbClr val="FFFFFF"/>
              </a:solidFill>
              <a:latin typeface="+mj-lt"/>
              <a:ea typeface="+mj-ea"/>
              <a:cs typeface="+mj-cs"/>
            </a:endParaRP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040" y="2787150"/>
          <a:ext cx="11496825" cy="3443161"/>
        </p:xfrm>
        <a:graphic>
          <a:graphicData uri="http://schemas.openxmlformats.org/drawingml/2006/table">
            <a:tbl>
              <a:tblPr firstRow="1" bandRow="1">
                <a:noFill/>
                <a:effectLst>
                  <a:outerShdw blurRad="50800" dist="38100" dir="2700000" algn="tl" rotWithShape="0">
                    <a:srgbClr val="000000">
                      <a:alpha val="43000"/>
                    </a:srgbClr>
                  </a:outerShdw>
                </a:effectLst>
                <a:tableStyleId>{5C22544A-7EE6-4342-B048-85BDC9FD1C3A}</a:tableStyleId>
              </a:tblPr>
              <a:tblGrid>
                <a:gridCol w="2844074">
                  <a:extLst>
                    <a:ext uri="{9D8B030D-6E8A-4147-A177-3AD203B41FA5}">
                      <a16:colId xmlns:a16="http://schemas.microsoft.com/office/drawing/2014/main" val="20000"/>
                    </a:ext>
                  </a:extLst>
                </a:gridCol>
                <a:gridCol w="2293257">
                  <a:extLst>
                    <a:ext uri="{9D8B030D-6E8A-4147-A177-3AD203B41FA5}">
                      <a16:colId xmlns:a16="http://schemas.microsoft.com/office/drawing/2014/main" val="20001"/>
                    </a:ext>
                  </a:extLst>
                </a:gridCol>
                <a:gridCol w="2177143">
                  <a:extLst>
                    <a:ext uri="{9D8B030D-6E8A-4147-A177-3AD203B41FA5}">
                      <a16:colId xmlns:a16="http://schemas.microsoft.com/office/drawing/2014/main" val="20002"/>
                    </a:ext>
                  </a:extLst>
                </a:gridCol>
                <a:gridCol w="2002972">
                  <a:extLst>
                    <a:ext uri="{9D8B030D-6E8A-4147-A177-3AD203B41FA5}">
                      <a16:colId xmlns:a16="http://schemas.microsoft.com/office/drawing/2014/main" val="20003"/>
                    </a:ext>
                  </a:extLst>
                </a:gridCol>
                <a:gridCol w="2179379">
                  <a:extLst>
                    <a:ext uri="{9D8B030D-6E8A-4147-A177-3AD203B41FA5}">
                      <a16:colId xmlns:a16="http://schemas.microsoft.com/office/drawing/2014/main" val="20004"/>
                    </a:ext>
                  </a:extLst>
                </a:gridCol>
              </a:tblGrid>
              <a:tr h="1498169">
                <a:tc>
                  <a:txBody>
                    <a:bodyPr/>
                    <a:lstStyle/>
                    <a:p>
                      <a:endParaRPr lang="en-US" sz="2300" b="1" dirty="0">
                        <a:solidFill>
                          <a:srgbClr val="FFFFFF"/>
                        </a:solidFill>
                      </a:endParaRPr>
                    </a:p>
                  </a:txBody>
                  <a:tcPr marL="328546" marR="197127" marT="197127" marB="197127"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noFill/>
                  </a:tcPr>
                </a:tc>
                <a:tc>
                  <a:txBody>
                    <a:bodyPr/>
                    <a:lstStyle/>
                    <a:p>
                      <a:pPr algn="ctr"/>
                      <a:r>
                        <a:rPr lang="en-US" sz="2300" b="1" dirty="0">
                          <a:solidFill>
                            <a:srgbClr val="FFFFFF"/>
                          </a:solidFill>
                        </a:rPr>
                        <a:t>Paradoxical Motion</a:t>
                      </a:r>
                      <a:r>
                        <a:rPr lang="en-US" sz="2300" b="1" baseline="0" dirty="0">
                          <a:solidFill>
                            <a:srgbClr val="FFFFFF"/>
                          </a:solidFill>
                        </a:rPr>
                        <a:t> </a:t>
                      </a:r>
                      <a:r>
                        <a:rPr lang="en-US" sz="2300" b="1" dirty="0">
                          <a:solidFill>
                            <a:srgbClr val="FFFFFF"/>
                          </a:solidFill>
                        </a:rPr>
                        <a:t>CR</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baseline="0" dirty="0">
                          <a:solidFill>
                            <a:srgbClr val="FFFFFF"/>
                          </a:solidFill>
                        </a:rPr>
                        <a:t>Normal Axial Rotation </a:t>
                      </a:r>
                      <a:r>
                        <a:rPr lang="en-US" sz="2300" b="1" dirty="0">
                          <a:solidFill>
                            <a:srgbClr val="FFFFFF"/>
                          </a:solidFill>
                        </a:rPr>
                        <a:t>CR</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dirty="0">
                          <a:solidFill>
                            <a:srgbClr val="FFFFFF"/>
                          </a:solidFill>
                        </a:rPr>
                        <a:t>Paradoxical Motion PS</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dirty="0">
                          <a:solidFill>
                            <a:srgbClr val="FFFFFF"/>
                          </a:solidFill>
                        </a:rPr>
                        <a:t>Normal Axial Rotation </a:t>
                      </a:r>
                      <a:r>
                        <a:rPr lang="en-US" sz="2300" b="1" baseline="0" dirty="0">
                          <a:solidFill>
                            <a:srgbClr val="FFFFFF"/>
                          </a:solidFill>
                        </a:rPr>
                        <a:t>PS</a:t>
                      </a:r>
                      <a:endParaRPr lang="en-US" sz="2300" b="1" dirty="0">
                        <a:solidFill>
                          <a:srgbClr val="FFFFFF"/>
                        </a:solidFill>
                      </a:endParaRPr>
                    </a:p>
                  </a:txBody>
                  <a:tcPr marL="328546" marR="197127" marT="197127" marB="197127"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extLst>
                  <a:ext uri="{0D108BD9-81ED-4DB2-BD59-A6C34878D82A}">
                    <a16:rowId xmlns:a16="http://schemas.microsoft.com/office/drawing/2014/main" val="10000"/>
                  </a:ext>
                </a:extLst>
              </a:tr>
              <a:tr h="1147720">
                <a:tc>
                  <a:txBody>
                    <a:bodyPr/>
                    <a:lstStyle/>
                    <a:p>
                      <a:r>
                        <a:rPr lang="en-US" sz="2300" dirty="0" err="1">
                          <a:solidFill>
                            <a:schemeClr val="tx1">
                              <a:lumMod val="85000"/>
                              <a:lumOff val="15000"/>
                            </a:schemeClr>
                          </a:solidFill>
                        </a:rPr>
                        <a:t>Wt</a:t>
                      </a:r>
                      <a:r>
                        <a:rPr lang="en-US" sz="2300" dirty="0">
                          <a:solidFill>
                            <a:schemeClr val="tx1">
                              <a:lumMod val="85000"/>
                              <a:lumOff val="15000"/>
                            </a:schemeClr>
                          </a:solidFill>
                        </a:rPr>
                        <a:t> bearing Flexion</a:t>
                      </a:r>
                    </a:p>
                  </a:txBody>
                  <a:tcPr marL="328546" marR="197127" marT="197127" marB="197127"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a:solidFill>
                            <a:schemeClr val="tx1">
                              <a:lumMod val="85000"/>
                              <a:lumOff val="15000"/>
                            </a:schemeClr>
                          </a:solidFill>
                        </a:rPr>
                        <a:t>96.6°</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a:solidFill>
                            <a:schemeClr val="tx1">
                              <a:lumMod val="85000"/>
                              <a:lumOff val="15000"/>
                            </a:schemeClr>
                          </a:solidFill>
                        </a:rPr>
                        <a:t>105°</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a:solidFill>
                            <a:schemeClr val="tx1">
                              <a:lumMod val="85000"/>
                              <a:lumOff val="15000"/>
                            </a:schemeClr>
                          </a:solidFill>
                        </a:rPr>
                        <a:t>94°</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a:solidFill>
                            <a:schemeClr val="tx1">
                              <a:lumMod val="85000"/>
                              <a:lumOff val="15000"/>
                            </a:schemeClr>
                          </a:solidFill>
                        </a:rPr>
                        <a:t>103°</a:t>
                      </a:r>
                    </a:p>
                  </a:txBody>
                  <a:tcPr marL="328546" marR="197127" marT="197127" marB="197127"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02"/>
                  </a:ext>
                </a:extLst>
              </a:tr>
              <a:tr h="797272">
                <a:tc>
                  <a:txBody>
                    <a:bodyPr/>
                    <a:lstStyle/>
                    <a:p>
                      <a:r>
                        <a:rPr lang="en-US" sz="2300">
                          <a:solidFill>
                            <a:schemeClr val="tx1">
                              <a:lumMod val="85000"/>
                              <a:lumOff val="15000"/>
                            </a:schemeClr>
                          </a:solidFill>
                        </a:rPr>
                        <a:t>Difference</a:t>
                      </a:r>
                    </a:p>
                  </a:txBody>
                  <a:tcPr marL="328546" marR="197127" marT="197127" marB="197127"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gridSpan="2">
                  <a:txBody>
                    <a:bodyPr/>
                    <a:lstStyle/>
                    <a:p>
                      <a:pPr algn="ctr"/>
                      <a:r>
                        <a:rPr lang="en-US" sz="2300">
                          <a:solidFill>
                            <a:schemeClr val="tx1">
                              <a:lumMod val="85000"/>
                              <a:lumOff val="15000"/>
                            </a:schemeClr>
                          </a:solidFill>
                        </a:rPr>
                        <a:t>8°</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hMerge="1">
                  <a:txBody>
                    <a:bodyPr/>
                    <a:lstStyle/>
                    <a:p>
                      <a:pPr algn="ctr"/>
                      <a:endParaRPr lang="en-US" sz="3600"/>
                    </a:p>
                  </a:txBody>
                  <a:tcPr anchor="ctr"/>
                </a:tc>
                <a:tc gridSpan="2">
                  <a:txBody>
                    <a:bodyPr/>
                    <a:lstStyle/>
                    <a:p>
                      <a:pPr algn="ctr"/>
                      <a:r>
                        <a:rPr lang="en-US" sz="2300" dirty="0">
                          <a:solidFill>
                            <a:schemeClr val="tx1">
                              <a:lumMod val="85000"/>
                              <a:lumOff val="15000"/>
                            </a:schemeClr>
                          </a:solidFill>
                        </a:rPr>
                        <a:t>9°</a:t>
                      </a:r>
                    </a:p>
                  </a:txBody>
                  <a:tcPr marL="328546" marR="197127" marT="197127" marB="197127"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tc hMerge="1">
                  <a:txBody>
                    <a:bodyPr/>
                    <a:lstStyle/>
                    <a:p>
                      <a:pPr algn="ctr"/>
                      <a:endParaRPr lang="en-US" sz="360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2046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426"/>
            <a:ext cx="10515600" cy="1325563"/>
          </a:xfrm>
        </p:spPr>
        <p:txBody>
          <a:bodyPr>
            <a:normAutofit/>
          </a:bodyPr>
          <a:lstStyle/>
          <a:p>
            <a:pPr fontAlgn="base">
              <a:spcAft>
                <a:spcPct val="0"/>
              </a:spcAft>
            </a:pPr>
            <a:r>
              <a:rPr lang="en-US" sz="3600" b="1" i="1" dirty="0">
                <a:solidFill>
                  <a:schemeClr val="accent2"/>
                </a:solidFill>
              </a:rPr>
              <a:t>Abnormal Knee Kinematics: </a:t>
            </a:r>
            <a:br>
              <a:rPr lang="en-US" sz="3600" b="1" i="1" dirty="0">
                <a:solidFill>
                  <a:schemeClr val="accent2"/>
                </a:solidFill>
              </a:rPr>
            </a:br>
            <a:r>
              <a:rPr lang="en-US" sz="3600" b="1" i="1" dirty="0">
                <a:solidFill>
                  <a:schemeClr val="accent2"/>
                </a:solidFill>
              </a:rPr>
              <a:t>Lift-off decreases weight bearing flexion</a:t>
            </a:r>
          </a:p>
        </p:txBody>
      </p:sp>
      <p:sp>
        <p:nvSpPr>
          <p:cNvPr id="5" name="Slide Number Placeholder 4"/>
          <p:cNvSpPr>
            <a:spLocks noGrp="1"/>
          </p:cNvSpPr>
          <p:nvPr>
            <p:ph type="sldNum" sz="quarter" idx="4294967295"/>
          </p:nvPr>
        </p:nvSpPr>
        <p:spPr>
          <a:xfrm>
            <a:off x="4038600" y="6356350"/>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0A947-33C9-4760-B47F-EBC161790C9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Content Placeholder 2"/>
          <p:cNvSpPr txBox="1">
            <a:spLocks/>
          </p:cNvSpPr>
          <p:nvPr/>
        </p:nvSpPr>
        <p:spPr>
          <a:xfrm>
            <a:off x="208940" y="1578450"/>
            <a:ext cx="6642931" cy="4898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4872D"/>
              </a:buClr>
              <a:buFont typeface="Arial" pitchFamily="34" charset="0"/>
              <a:buNone/>
              <a:defRPr sz="2400" kern="1200">
                <a:solidFill>
                  <a:schemeClr val="tx1"/>
                </a:solidFill>
                <a:latin typeface="+mn-lt"/>
                <a:ea typeface="+mn-ea"/>
                <a:cs typeface="+mn-cs"/>
              </a:defRPr>
            </a:lvl1pPr>
            <a:lvl2pPr marL="347663" indent="-230188" algn="l" defTabSz="914400" rtl="0" eaLnBrk="1" latinLnBrk="0" hangingPunct="1">
              <a:spcBef>
                <a:spcPct val="20000"/>
              </a:spcBef>
              <a:buClr>
                <a:srgbClr val="D4872D"/>
              </a:buClr>
              <a:buSzPct val="10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spcBef>
                <a:spcPct val="20000"/>
              </a:spcBef>
              <a:buClr>
                <a:srgbClr val="899FB4"/>
              </a:buClr>
              <a:buFont typeface="Arial" pitchFamily="34" charset="0"/>
              <a:buChar char="•"/>
              <a:defRPr sz="1800" kern="1200">
                <a:solidFill>
                  <a:schemeClr val="tx1"/>
                </a:solidFill>
                <a:latin typeface="+mn-lt"/>
                <a:ea typeface="+mn-ea"/>
                <a:cs typeface="+mn-cs"/>
              </a:defRPr>
            </a:lvl3pPr>
            <a:lvl4pPr marL="1033463" indent="-228600" algn="l" defTabSz="914400" rtl="0" eaLnBrk="1" latinLnBrk="0" hangingPunct="1">
              <a:spcBef>
                <a:spcPct val="20000"/>
              </a:spcBef>
              <a:buClr>
                <a:srgbClr val="D4872D"/>
              </a:buClr>
              <a:buSzPct val="65000"/>
              <a:buFont typeface="Courier New" pitchFamily="49" charset="0"/>
              <a:buChar char="o"/>
              <a:defRPr sz="1600" kern="1200">
                <a:solidFill>
                  <a:schemeClr val="tx1"/>
                </a:solidFill>
                <a:latin typeface="+mn-lt"/>
                <a:ea typeface="+mn-ea"/>
                <a:cs typeface="+mn-cs"/>
              </a:defRPr>
            </a:lvl4pPr>
            <a:lvl5pPr marL="1371600" indent="-228600" algn="l" defTabSz="914400" rtl="0" eaLnBrk="1" latinLnBrk="0" hangingPunct="1">
              <a:spcBef>
                <a:spcPct val="20000"/>
              </a:spcBef>
              <a:buClr>
                <a:srgbClr val="899FB4"/>
              </a:buClr>
              <a:buSzPct val="6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marR="0" lvl="1" indent="-230188" algn="l" defTabSz="914400" rtl="0" eaLnBrk="1" fontAlgn="auto" latinLnBrk="0" hangingPunct="1">
              <a:lnSpc>
                <a:spcPct val="80000"/>
              </a:lnSpc>
              <a:spcBef>
                <a:spcPct val="20000"/>
              </a:spcBef>
              <a:spcAft>
                <a:spcPts val="0"/>
              </a:spcAft>
              <a:buClrTx/>
              <a:buSzPct val="100000"/>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Sharma, Dennis et al 2014 &gt;400 patients</a:t>
            </a:r>
          </a:p>
          <a:p>
            <a:pPr marL="347663" marR="0" lvl="1" indent="-230188" algn="l" defTabSz="914400" rtl="0" eaLnBrk="1" fontAlgn="auto" latinLnBrk="0" hangingPunct="1">
              <a:lnSpc>
                <a:spcPct val="80000"/>
              </a:lnSpc>
              <a:spcBef>
                <a:spcPct val="20000"/>
              </a:spcBef>
              <a:spcAft>
                <a:spcPts val="0"/>
              </a:spcAft>
              <a:buClrTx/>
              <a:buSzPct val="100000"/>
              <a:buFont typeface="Arial"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2" indent="-2286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43% with poor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wt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bearing flexion had lift off</a:t>
            </a:r>
          </a:p>
          <a:p>
            <a:pPr marL="685800" marR="0" lvl="2" indent="-2286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2" indent="-2286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rPr>
              <a:t>Only 6%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with good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wt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bearing  flexion had lift-off</a:t>
            </a:r>
          </a:p>
          <a:p>
            <a:pPr marL="457200" marR="0" lvl="2" indent="0" algn="l"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2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078"/>
          <a:stretch/>
        </p:blipFill>
        <p:spPr bwMode="auto">
          <a:xfrm>
            <a:off x="6908411" y="2066042"/>
            <a:ext cx="5067869" cy="29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275787" y="1617082"/>
            <a:ext cx="2059988" cy="395173"/>
          </a:xfrm>
          <a:prstGeom prst="rect">
            <a:avLst/>
          </a:prstGeom>
        </p:spPr>
        <p:txBody>
          <a:bodyPr wrap="none">
            <a:spAutoFit/>
          </a:bodyPr>
          <a:lstStyle/>
          <a:p>
            <a:pPr marL="457200" marR="0" lvl="1"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2014 Paper</a:t>
            </a:r>
          </a:p>
        </p:txBody>
      </p:sp>
    </p:spTree>
    <p:extLst>
      <p:ext uri="{BB962C8B-B14F-4D97-AF65-F5344CB8AC3E}">
        <p14:creationId xmlns:p14="http://schemas.microsoft.com/office/powerpoint/2010/main" val="4061446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285430"/>
            <a:ext cx="11139854" cy="1967348"/>
          </a:xfrm>
        </p:spPr>
        <p:txBody>
          <a:bodyPr vert="horz" lIns="91440" tIns="45720" rIns="91440" bIns="45720" rtlCol="0" anchor="b">
            <a:normAutofit fontScale="90000"/>
          </a:bodyPr>
          <a:lstStyle/>
          <a:p>
            <a:pPr algn="ctr" fontAlgn="base">
              <a:lnSpc>
                <a:spcPct val="150000"/>
              </a:lnSpc>
              <a:spcAft>
                <a:spcPct val="0"/>
              </a:spcAft>
            </a:pPr>
            <a:r>
              <a:rPr lang="en-US" sz="4600" b="1" i="1" kern="1200" dirty="0">
                <a:solidFill>
                  <a:srgbClr val="FFFFFF"/>
                </a:solidFill>
                <a:latin typeface="+mj-lt"/>
                <a:ea typeface="+mj-ea"/>
                <a:cs typeface="+mj-cs"/>
              </a:rPr>
              <a:t>Weight bearing vs. non-weight bearing</a:t>
            </a:r>
            <a:br>
              <a:rPr lang="en-US" sz="4600" b="1" i="1" dirty="0">
                <a:solidFill>
                  <a:srgbClr val="FFFFFF"/>
                </a:solidFill>
              </a:rPr>
            </a:br>
            <a:r>
              <a:rPr lang="en-US" sz="4600" b="1" i="1" dirty="0">
                <a:solidFill>
                  <a:srgbClr val="FFFFFF"/>
                </a:solidFill>
              </a:rPr>
              <a:t>Flexion</a:t>
            </a:r>
            <a:endParaRPr lang="en-US" sz="4600" b="1" i="1" kern="1200" dirty="0">
              <a:solidFill>
                <a:srgbClr val="FFFFFF"/>
              </a:solidFill>
              <a:latin typeface="+mj-lt"/>
              <a:ea typeface="+mj-ea"/>
              <a:cs typeface="+mj-cs"/>
            </a:endParaRPr>
          </a:p>
        </p:txBody>
      </p:sp>
      <p:cxnSp>
        <p:nvCxnSpPr>
          <p:cNvPr id="33"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57D3223A-192A-45BD-A773-93704389BD0C}"/>
              </a:ext>
            </a:extLst>
          </p:cNvPr>
          <p:cNvGraphicFramePr>
            <a:graphicFrameLocks noGrp="1"/>
          </p:cNvGraphicFramePr>
          <p:nvPr>
            <p:extLst/>
          </p:nvPr>
        </p:nvGraphicFramePr>
        <p:xfrm>
          <a:off x="378068" y="2510117"/>
          <a:ext cx="11438792" cy="3833992"/>
        </p:xfrm>
        <a:graphic>
          <a:graphicData uri="http://schemas.openxmlformats.org/drawingml/2006/table">
            <a:tbl>
              <a:tblPr firstRow="1" bandRow="1">
                <a:noFill/>
                <a:effectLst>
                  <a:outerShdw blurRad="50800" dist="38100" dir="2700000" algn="tl" rotWithShape="0">
                    <a:srgbClr val="000000">
                      <a:alpha val="43000"/>
                    </a:srgbClr>
                  </a:outerShdw>
                </a:effectLst>
                <a:tableStyleId>{5C22544A-7EE6-4342-B048-85BDC9FD1C3A}</a:tableStyleId>
              </a:tblPr>
              <a:tblGrid>
                <a:gridCol w="3627875">
                  <a:extLst>
                    <a:ext uri="{9D8B030D-6E8A-4147-A177-3AD203B41FA5}">
                      <a16:colId xmlns:a16="http://schemas.microsoft.com/office/drawing/2014/main" val="20000"/>
                    </a:ext>
                  </a:extLst>
                </a:gridCol>
                <a:gridCol w="1988457">
                  <a:extLst>
                    <a:ext uri="{9D8B030D-6E8A-4147-A177-3AD203B41FA5}">
                      <a16:colId xmlns:a16="http://schemas.microsoft.com/office/drawing/2014/main" val="20001"/>
                    </a:ext>
                  </a:extLst>
                </a:gridCol>
                <a:gridCol w="1886857">
                  <a:extLst>
                    <a:ext uri="{9D8B030D-6E8A-4147-A177-3AD203B41FA5}">
                      <a16:colId xmlns:a16="http://schemas.microsoft.com/office/drawing/2014/main" val="20002"/>
                    </a:ext>
                  </a:extLst>
                </a:gridCol>
                <a:gridCol w="2075543">
                  <a:extLst>
                    <a:ext uri="{9D8B030D-6E8A-4147-A177-3AD203B41FA5}">
                      <a16:colId xmlns:a16="http://schemas.microsoft.com/office/drawing/2014/main" val="20003"/>
                    </a:ext>
                  </a:extLst>
                </a:gridCol>
                <a:gridCol w="1860060">
                  <a:extLst>
                    <a:ext uri="{9D8B030D-6E8A-4147-A177-3AD203B41FA5}">
                      <a16:colId xmlns:a16="http://schemas.microsoft.com/office/drawing/2014/main" val="20004"/>
                    </a:ext>
                  </a:extLst>
                </a:gridCol>
              </a:tblGrid>
              <a:tr h="973473">
                <a:tc>
                  <a:txBody>
                    <a:bodyPr/>
                    <a:lstStyle/>
                    <a:p>
                      <a:endParaRPr lang="en-US" sz="2300" b="1" dirty="0">
                        <a:solidFill>
                          <a:srgbClr val="FFFFFF"/>
                        </a:solidFill>
                      </a:endParaRPr>
                    </a:p>
                  </a:txBody>
                  <a:tcPr marL="328546" marR="197127" marT="197127" marB="197127"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noFill/>
                  </a:tcPr>
                </a:tc>
                <a:tc>
                  <a:txBody>
                    <a:bodyPr/>
                    <a:lstStyle/>
                    <a:p>
                      <a:pPr algn="ctr"/>
                      <a:r>
                        <a:rPr lang="en-US" sz="2300" b="1" dirty="0">
                          <a:solidFill>
                            <a:srgbClr val="FFFFFF"/>
                          </a:solidFill>
                        </a:rPr>
                        <a:t>OTS CR</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dirty="0" err="1">
                          <a:solidFill>
                            <a:srgbClr val="FFFFFF"/>
                          </a:solidFill>
                        </a:rPr>
                        <a:t>Itotal</a:t>
                      </a:r>
                      <a:r>
                        <a:rPr lang="en-US" sz="2300" b="1" dirty="0">
                          <a:solidFill>
                            <a:srgbClr val="FFFFFF"/>
                          </a:solidFill>
                        </a:rPr>
                        <a:t> CR</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dirty="0">
                          <a:solidFill>
                            <a:srgbClr val="FFFFFF"/>
                          </a:solidFill>
                        </a:rPr>
                        <a:t>OTS PS</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chemeClr val="tx1">
                        <a:lumMod val="85000"/>
                        <a:lumOff val="15000"/>
                        <a:alpha val="69804"/>
                      </a:schemeClr>
                    </a:solidFill>
                  </a:tcPr>
                </a:tc>
                <a:tc>
                  <a:txBody>
                    <a:bodyPr/>
                    <a:lstStyle/>
                    <a:p>
                      <a:pPr algn="ctr"/>
                      <a:r>
                        <a:rPr lang="en-US" sz="2300" b="1" baseline="0" dirty="0" err="1">
                          <a:solidFill>
                            <a:srgbClr val="FFFFFF"/>
                          </a:solidFill>
                        </a:rPr>
                        <a:t>Itotal</a:t>
                      </a:r>
                      <a:r>
                        <a:rPr lang="en-US" sz="2300" b="1" baseline="0" dirty="0">
                          <a:solidFill>
                            <a:srgbClr val="FFFFFF"/>
                          </a:solidFill>
                        </a:rPr>
                        <a:t> PS</a:t>
                      </a:r>
                      <a:endParaRPr lang="en-US" sz="2300" b="1" dirty="0">
                        <a:solidFill>
                          <a:srgbClr val="FFFFFF"/>
                        </a:solidFill>
                      </a:endParaRPr>
                    </a:p>
                  </a:txBody>
                  <a:tcPr marL="328546" marR="197127" marT="197127" marB="197127" anchor="ctr">
                    <a:lnL w="38100" cap="flat" cmpd="sng" algn="ctr">
                      <a:solidFill>
                        <a:srgbClr val="FFFFFF"/>
                      </a:solidFill>
                      <a:prstDash val="solid"/>
                      <a:round/>
                      <a:headEnd type="none" w="med" len="med"/>
                      <a:tailEnd type="none" w="med" len="med"/>
                    </a:lnL>
                    <a:lnR w="38100" cap="flat" cmpd="sng" algn="ctr">
                      <a:noFill/>
                      <a:prstDash val="solid"/>
                    </a:lnR>
                    <a:lnT w="38100" cap="flat" cmpd="sng" algn="ctr">
                      <a:noFill/>
                      <a:prstDash val="solid"/>
                    </a:lnT>
                    <a:lnB w="38100" cap="flat" cmpd="sng" algn="ctr">
                      <a:solidFill>
                        <a:srgbClr val="FFFFFF"/>
                      </a:solidFill>
                      <a:prstDash val="solid"/>
                      <a:round/>
                      <a:headEnd type="none" w="med" len="med"/>
                      <a:tailEnd type="none" w="med" len="med"/>
                    </a:lnB>
                    <a:solidFill>
                      <a:schemeClr val="tx1">
                        <a:lumMod val="85000"/>
                        <a:lumOff val="15000"/>
                        <a:alpha val="69804"/>
                      </a:schemeClr>
                    </a:solidFill>
                  </a:tcPr>
                </a:tc>
                <a:extLst>
                  <a:ext uri="{0D108BD9-81ED-4DB2-BD59-A6C34878D82A}">
                    <a16:rowId xmlns:a16="http://schemas.microsoft.com/office/drawing/2014/main" val="10000"/>
                  </a:ext>
                </a:extLst>
              </a:tr>
              <a:tr h="1146467">
                <a:tc>
                  <a:txBody>
                    <a:bodyPr/>
                    <a:lstStyle/>
                    <a:p>
                      <a:r>
                        <a:rPr lang="en-US" sz="2300" dirty="0">
                          <a:solidFill>
                            <a:schemeClr val="tx1">
                              <a:lumMod val="85000"/>
                              <a:lumOff val="15000"/>
                            </a:schemeClr>
                          </a:solidFill>
                        </a:rPr>
                        <a:t>Non-</a:t>
                      </a:r>
                      <a:r>
                        <a:rPr lang="en-US" sz="2300" dirty="0" err="1">
                          <a:solidFill>
                            <a:schemeClr val="tx1">
                              <a:lumMod val="85000"/>
                              <a:lumOff val="15000"/>
                            </a:schemeClr>
                          </a:solidFill>
                        </a:rPr>
                        <a:t>Wt</a:t>
                      </a:r>
                      <a:r>
                        <a:rPr lang="en-US" sz="2300" dirty="0">
                          <a:solidFill>
                            <a:schemeClr val="tx1">
                              <a:lumMod val="85000"/>
                              <a:lumOff val="15000"/>
                            </a:schemeClr>
                          </a:solidFill>
                        </a:rPr>
                        <a:t> bearing Flexion</a:t>
                      </a:r>
                    </a:p>
                  </a:txBody>
                  <a:tcPr marL="328546" marR="197127" marT="197127" marB="197127"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dirty="0">
                          <a:solidFill>
                            <a:schemeClr val="tx1">
                              <a:lumMod val="85000"/>
                              <a:lumOff val="15000"/>
                            </a:schemeClr>
                          </a:solidFill>
                        </a:rPr>
                        <a:t>116°</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dirty="0">
                          <a:solidFill>
                            <a:schemeClr val="tx1">
                              <a:lumMod val="85000"/>
                              <a:lumOff val="15000"/>
                            </a:schemeClr>
                          </a:solidFill>
                        </a:rPr>
                        <a:t>119°</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14902"/>
                      </a:srgbClr>
                    </a:solidFill>
                  </a:tcPr>
                </a:tc>
                <a:tc>
                  <a:txBody>
                    <a:bodyPr/>
                    <a:lstStyle/>
                    <a:p>
                      <a:pPr algn="ctr"/>
                      <a:r>
                        <a:rPr lang="en-US" sz="2300" dirty="0">
                          <a:solidFill>
                            <a:schemeClr val="tx1">
                              <a:lumMod val="85000"/>
                              <a:lumOff val="15000"/>
                            </a:schemeClr>
                          </a:solidFill>
                        </a:rPr>
                        <a:t>120°</a:t>
                      </a:r>
                    </a:p>
                  </a:txBody>
                  <a:tcPr marL="328546" marR="197127" marT="197127" marB="197127"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2300" dirty="0">
                          <a:solidFill>
                            <a:schemeClr val="tx1">
                              <a:lumMod val="85000"/>
                              <a:lumOff val="15000"/>
                            </a:schemeClr>
                          </a:solidFill>
                        </a:rPr>
                        <a:t>117°</a:t>
                      </a:r>
                    </a:p>
                  </a:txBody>
                  <a:tcPr marL="328546" marR="197127" marT="197127" marB="197127" anchor="ctr">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78E8B">
                        <a:alpha val="14902"/>
                      </a:srgbClr>
                    </a:solidFill>
                  </a:tcPr>
                </a:tc>
                <a:extLst>
                  <a:ext uri="{0D108BD9-81ED-4DB2-BD59-A6C34878D82A}">
                    <a16:rowId xmlns:a16="http://schemas.microsoft.com/office/drawing/2014/main" val="10002"/>
                  </a:ext>
                </a:extLst>
              </a:tr>
              <a:tr h="969278">
                <a:tc>
                  <a:txBody>
                    <a:bodyPr/>
                    <a:lstStyle/>
                    <a:p>
                      <a:r>
                        <a:rPr lang="en-US" sz="2300" dirty="0" err="1">
                          <a:solidFill>
                            <a:schemeClr val="tx1">
                              <a:lumMod val="85000"/>
                              <a:lumOff val="15000"/>
                            </a:schemeClr>
                          </a:solidFill>
                        </a:rPr>
                        <a:t>Wt</a:t>
                      </a:r>
                      <a:r>
                        <a:rPr lang="en-US" sz="2300" dirty="0">
                          <a:solidFill>
                            <a:schemeClr val="tx1">
                              <a:lumMod val="85000"/>
                              <a:lumOff val="15000"/>
                            </a:schemeClr>
                          </a:solidFill>
                        </a:rPr>
                        <a:t> Bearing Flexion</a:t>
                      </a:r>
                    </a:p>
                  </a:txBody>
                  <a:tcPr marL="328546" marR="197127" marT="197127" marB="197127"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pPr algn="ctr"/>
                      <a:r>
                        <a:rPr lang="en-US" sz="2300" dirty="0">
                          <a:solidFill>
                            <a:schemeClr val="tx1">
                              <a:lumMod val="85000"/>
                              <a:lumOff val="15000"/>
                            </a:schemeClr>
                          </a:solidFill>
                        </a:rPr>
                        <a:t>96°</a:t>
                      </a:r>
                    </a:p>
                  </a:txBody>
                  <a:tcPr marL="328546" marR="197127" marT="197127" marB="197127" anchor="ctr">
                    <a:lnL w="38100" cap="flat" cmpd="sng" algn="ctr">
                      <a:solidFill>
                        <a:srgbClr val="FFFFFF"/>
                      </a:solid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104°</a:t>
                      </a:r>
                    </a:p>
                  </a:txBody>
                  <a:tcPr marL="328546" marR="197127" marT="197127" marB="197127" anchor="ctr">
                    <a:lnL w="38100" cap="flat" cmpd="sng" algn="ctr">
                      <a:solidFill>
                        <a:srgbClr val="FFFFFF"/>
                      </a:solidFill>
                      <a:prstDash val="solid"/>
                      <a:round/>
                      <a:headEnd type="none" w="med" len="med"/>
                      <a:tailEnd type="none" w="med" len="med"/>
                    </a:lnL>
                    <a:lnR w="38100" cap="flat" cmpd="sng" algn="ctr">
                      <a:solidFill>
                        <a:srgbClr val="FFFFFF"/>
                      </a:solid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pPr algn="ctr"/>
                      <a:r>
                        <a:rPr lang="en-US" sz="2300" dirty="0">
                          <a:solidFill>
                            <a:schemeClr val="tx1">
                              <a:lumMod val="85000"/>
                              <a:lumOff val="15000"/>
                            </a:schemeClr>
                          </a:solidFill>
                        </a:rPr>
                        <a:t>94°</a:t>
                      </a:r>
                    </a:p>
                  </a:txBody>
                  <a:tcPr marL="328546" marR="197127" marT="197127" marB="197127" anchor="ctr">
                    <a:lnL w="38100" cap="flat" cmpd="sng" algn="ctr">
                      <a:solidFill>
                        <a:srgbClr val="FFFFFF"/>
                      </a:solidFill>
                      <a:prstDash val="solid"/>
                    </a:lnL>
                    <a:lnR w="12700" cap="flat" cmpd="sng" algn="ctr">
                      <a:no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rgbClr val="878E8B">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113°</a:t>
                      </a:r>
                    </a:p>
                  </a:txBody>
                  <a:tcPr marL="328546" marR="197127" marT="197127" marB="197127" anchor="ctr">
                    <a:lnL w="12700" cap="flat" cmpd="sng" algn="ctr">
                      <a:no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78E8B">
                        <a:alpha val="30196"/>
                      </a:srgbClr>
                    </a:solidFill>
                  </a:tcPr>
                </a:tc>
                <a:extLst>
                  <a:ext uri="{0D108BD9-81ED-4DB2-BD59-A6C34878D82A}">
                    <a16:rowId xmlns:a16="http://schemas.microsoft.com/office/drawing/2014/main" val="10003"/>
                  </a:ext>
                </a:extLst>
              </a:tr>
              <a:tr h="659086">
                <a:tc>
                  <a:txBody>
                    <a:bodyPr/>
                    <a:lstStyle/>
                    <a:p>
                      <a:r>
                        <a:rPr lang="en-US" sz="2300" dirty="0">
                          <a:solidFill>
                            <a:schemeClr val="tx1">
                              <a:lumMod val="85000"/>
                              <a:lumOff val="15000"/>
                            </a:schemeClr>
                          </a:solidFill>
                        </a:rPr>
                        <a:t>Difference</a:t>
                      </a:r>
                    </a:p>
                  </a:txBody>
                  <a:tcPr marL="328546" marR="197127" marT="197127" marB="197127" anchor="ctr">
                    <a:lnL w="12700" cmpd="sng">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tx1">
                        <a:lumMod val="75000"/>
                        <a:lumOff val="25000"/>
                        <a:alpha val="3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20°</a:t>
                      </a:r>
                    </a:p>
                  </a:txBody>
                  <a:tcPr marL="328546" marR="197127" marT="197127" marB="19712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tx1">
                        <a:lumMod val="75000"/>
                        <a:lumOff val="25000"/>
                        <a:alpha val="3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15°</a:t>
                      </a:r>
                    </a:p>
                  </a:txBody>
                  <a:tcPr marL="328546" marR="197127" marT="197127" marB="19712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prstDash val="solid"/>
                    </a:lnB>
                    <a:solidFill>
                      <a:schemeClr val="tx1">
                        <a:lumMod val="75000"/>
                        <a:lumOff val="25000"/>
                        <a:alpha val="3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26°</a:t>
                      </a:r>
                    </a:p>
                  </a:txBody>
                  <a:tcPr marL="328546" marR="197127" marT="197127" marB="197127" anchor="ctr">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lnT>
                    <a:lnB w="12700" cmpd="sng">
                      <a:noFill/>
                      <a:prstDash val="solid"/>
                    </a:lnB>
                    <a:solidFill>
                      <a:schemeClr val="tx1">
                        <a:lumMod val="75000"/>
                        <a:lumOff val="25000"/>
                        <a:alpha val="3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chemeClr val="tx1">
                              <a:lumMod val="85000"/>
                              <a:lumOff val="15000"/>
                            </a:schemeClr>
                          </a:solidFill>
                        </a:rPr>
                        <a:t>4°</a:t>
                      </a:r>
                    </a:p>
                  </a:txBody>
                  <a:tcPr marL="328546" marR="197127" marT="197127" marB="197127" anchor="ctr">
                    <a:lnL>
                      <a:noFill/>
                    </a:lnL>
                    <a:lnR w="12700" cmpd="sng">
                      <a:noFill/>
                      <a:prstDash val="solid"/>
                    </a:lnR>
                    <a:lnT w="38100" cap="flat" cmpd="sng" algn="ctr">
                      <a:solidFill>
                        <a:srgbClr val="FFFFFF"/>
                      </a:solidFill>
                      <a:prstDash val="solid"/>
                      <a:round/>
                      <a:headEnd type="none" w="med" len="med"/>
                      <a:tailEnd type="none" w="med" len="med"/>
                    </a:lnT>
                    <a:lnB w="12700" cmpd="sng">
                      <a:noFill/>
                      <a:prstDash val="solid"/>
                    </a:lnB>
                    <a:solidFill>
                      <a:schemeClr val="tx1">
                        <a:lumMod val="75000"/>
                        <a:lumOff val="25000"/>
                        <a:alpha val="30196"/>
                      </a:schemeClr>
                    </a:solidFill>
                  </a:tcPr>
                </a:tc>
                <a:extLst>
                  <a:ext uri="{0D108BD9-81ED-4DB2-BD59-A6C34878D82A}">
                    <a16:rowId xmlns:a16="http://schemas.microsoft.com/office/drawing/2014/main" val="4292680386"/>
                  </a:ext>
                </a:extLst>
              </a:tr>
            </a:tbl>
          </a:graphicData>
        </a:graphic>
      </p:graphicFrame>
    </p:spTree>
    <p:extLst>
      <p:ext uri="{BB962C8B-B14F-4D97-AF65-F5344CB8AC3E}">
        <p14:creationId xmlns:p14="http://schemas.microsoft.com/office/powerpoint/2010/main" val="76258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4B27A0-B8B6-401A-BAAF-AB683A4D873E}"/>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sz="3200" dirty="0">
                <a:solidFill>
                  <a:srgbClr val="262626"/>
                </a:solidFill>
              </a:rPr>
              <a:t>Lessons Learned</a:t>
            </a:r>
          </a:p>
        </p:txBody>
      </p:sp>
      <p:sp>
        <p:nvSpPr>
          <p:cNvPr id="3" name="Content Placeholder 2">
            <a:extLst>
              <a:ext uri="{FF2B5EF4-FFF2-40B4-BE49-F238E27FC236}">
                <a16:creationId xmlns:a16="http://schemas.microsoft.com/office/drawing/2014/main" id="{978DBFED-8027-40B7-8E1A-81E5FF515987}"/>
              </a:ext>
            </a:extLst>
          </p:cNvPr>
          <p:cNvSpPr>
            <a:spLocks noGrp="1"/>
          </p:cNvSpPr>
          <p:nvPr>
            <p:ph idx="1"/>
          </p:nvPr>
        </p:nvSpPr>
        <p:spPr>
          <a:xfrm>
            <a:off x="6049182" y="802638"/>
            <a:ext cx="5408696" cy="5252722"/>
          </a:xfrm>
        </p:spPr>
        <p:txBody>
          <a:bodyPr anchor="ctr">
            <a:normAutofit/>
          </a:bodyPr>
          <a:lstStyle/>
          <a:p>
            <a:r>
              <a:rPr lang="en-US" sz="2400" dirty="0"/>
              <a:t>External Femoral Rotation leads to</a:t>
            </a:r>
          </a:p>
          <a:p>
            <a:pPr lvl="1"/>
            <a:r>
              <a:rPr lang="en-US" sz="2000" dirty="0"/>
              <a:t>Decreased posterior condylar offset</a:t>
            </a:r>
          </a:p>
          <a:p>
            <a:pPr lvl="1"/>
            <a:r>
              <a:rPr lang="en-US" sz="2000" dirty="0"/>
              <a:t>Paradoxical motion</a:t>
            </a:r>
          </a:p>
          <a:p>
            <a:r>
              <a:rPr lang="en-US" sz="2400" dirty="0"/>
              <a:t>Posterior impingement</a:t>
            </a:r>
          </a:p>
          <a:p>
            <a:r>
              <a:rPr lang="en-US" sz="2400" dirty="0"/>
              <a:t>Decreased weight bearing flexion</a:t>
            </a:r>
          </a:p>
          <a:p>
            <a:endParaRPr lang="en-US" sz="2400" dirty="0"/>
          </a:p>
          <a:p>
            <a:r>
              <a:rPr lang="en-US" sz="2400" dirty="0"/>
              <a:t>Conformis knees had</a:t>
            </a:r>
          </a:p>
          <a:p>
            <a:pPr lvl="1"/>
            <a:r>
              <a:rPr lang="en-US" sz="2000" dirty="0"/>
              <a:t>More normal knee kinematics</a:t>
            </a:r>
          </a:p>
          <a:p>
            <a:pPr lvl="2"/>
            <a:r>
              <a:rPr lang="en-US" sz="1600" dirty="0"/>
              <a:t>Less Lift off</a:t>
            </a:r>
          </a:p>
          <a:p>
            <a:pPr lvl="2"/>
            <a:r>
              <a:rPr lang="en-US" sz="1600" dirty="0"/>
              <a:t>Less Paradoxical motion </a:t>
            </a:r>
          </a:p>
          <a:p>
            <a:pPr lvl="1"/>
            <a:r>
              <a:rPr lang="en-US" sz="2000" dirty="0"/>
              <a:t>Increased in weight bearing flexion </a:t>
            </a:r>
          </a:p>
        </p:txBody>
      </p:sp>
    </p:spTree>
    <p:extLst>
      <p:ext uri="{BB962C8B-B14F-4D97-AF65-F5344CB8AC3E}">
        <p14:creationId xmlns:p14="http://schemas.microsoft.com/office/powerpoint/2010/main" val="28458788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636008" y="-266084"/>
            <a:ext cx="6903720" cy="1676603"/>
          </a:xfrm>
        </p:spPr>
        <p:txBody>
          <a:bodyPr>
            <a:normAutofit/>
          </a:bodyPr>
          <a:lstStyle/>
          <a:p>
            <a:r>
              <a:rPr lang="en-US" sz="4000" b="1" i="1" dirty="0"/>
              <a:t>Prevalence of the Varus Joint Line</a:t>
            </a:r>
          </a:p>
        </p:txBody>
      </p:sp>
      <p:sp>
        <p:nvSpPr>
          <p:cNvPr id="14" name="Rectangle 13">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rgbClr val="554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13181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idx="1"/>
            <p:extLst/>
          </p:nvPr>
        </p:nvGraphicFramePr>
        <p:xfrm>
          <a:off x="4636007" y="1410519"/>
          <a:ext cx="6903721" cy="5276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stretch>
            <a:fillRect/>
          </a:stretch>
        </p:blipFill>
        <p:spPr>
          <a:xfrm>
            <a:off x="7916512" y="1927274"/>
            <a:ext cx="3039312" cy="1185330"/>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pic>
        <p:nvPicPr>
          <p:cNvPr id="3" name="Picture 2" descr="A picture containing clipart&#10;&#10;Description generated with high confidence">
            <a:extLst>
              <a:ext uri="{FF2B5EF4-FFF2-40B4-BE49-F238E27FC236}">
                <a16:creationId xmlns:a16="http://schemas.microsoft.com/office/drawing/2014/main" id="{752427D2-2892-4C27-9CC3-042A31E43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1644" y="2850021"/>
            <a:ext cx="1691640" cy="313944"/>
          </a:xfrm>
          <a:prstGeom prst="rect">
            <a:avLst/>
          </a:prstGeom>
        </p:spPr>
      </p:pic>
      <p:pic>
        <p:nvPicPr>
          <p:cNvPr id="15" name="Picture 14" descr="A screenshot of a cell phone screen with text&#10;&#10;Description generated with very high confidence">
            <a:extLst>
              <a:ext uri="{FF2B5EF4-FFF2-40B4-BE49-F238E27FC236}">
                <a16:creationId xmlns:a16="http://schemas.microsoft.com/office/drawing/2014/main" id="{6DA6F0ED-3A0C-41B2-AA7C-445542C48C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5509" y="5313491"/>
            <a:ext cx="651094" cy="868124"/>
          </a:xfrm>
          <a:prstGeom prst="rect">
            <a:avLst/>
          </a:prstGeom>
        </p:spPr>
      </p:pic>
      <p:pic>
        <p:nvPicPr>
          <p:cNvPr id="17" name="Picture 16" descr="varus3.jpg">
            <a:extLst>
              <a:ext uri="{FF2B5EF4-FFF2-40B4-BE49-F238E27FC236}">
                <a16:creationId xmlns:a16="http://schemas.microsoft.com/office/drawing/2014/main" id="{3963BB5C-C12E-4CB9-AA8B-900F050294D5}"/>
              </a:ext>
            </a:extLst>
          </p:cNvPr>
          <p:cNvPicPr>
            <a:picLocks noChangeAspect="1"/>
          </p:cNvPicPr>
          <p:nvPr/>
        </p:nvPicPr>
        <p:blipFill>
          <a:blip r:embed="rId11"/>
          <a:stretch>
            <a:fillRect/>
          </a:stretch>
        </p:blipFill>
        <p:spPr>
          <a:xfrm>
            <a:off x="1194779" y="568184"/>
            <a:ext cx="1669521" cy="5622517"/>
          </a:xfrm>
          <a:prstGeom prst="rect">
            <a:avLst/>
          </a:prstGeom>
        </p:spPr>
      </p:pic>
      <p:cxnSp>
        <p:nvCxnSpPr>
          <p:cNvPr id="18" name="Straight Connector 17">
            <a:extLst>
              <a:ext uri="{FF2B5EF4-FFF2-40B4-BE49-F238E27FC236}">
                <a16:creationId xmlns:a16="http://schemas.microsoft.com/office/drawing/2014/main" id="{ED2C1623-AFF2-470A-84C8-C2B644E68596}"/>
              </a:ext>
            </a:extLst>
          </p:cNvPr>
          <p:cNvCxnSpPr/>
          <p:nvPr/>
        </p:nvCxnSpPr>
        <p:spPr>
          <a:xfrm rot="16200000" flipH="1">
            <a:off x="-667118" y="3423506"/>
            <a:ext cx="5080000" cy="33867"/>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BC862A4-AF56-403E-BE97-4A2A189D58CD}"/>
              </a:ext>
            </a:extLst>
          </p:cNvPr>
          <p:cNvCxnSpPr/>
          <p:nvPr/>
        </p:nvCxnSpPr>
        <p:spPr>
          <a:xfrm rot="10800000" flipV="1">
            <a:off x="1110884" y="3660572"/>
            <a:ext cx="1490133" cy="169333"/>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Block Arc 19">
            <a:extLst>
              <a:ext uri="{FF2B5EF4-FFF2-40B4-BE49-F238E27FC236}">
                <a16:creationId xmlns:a16="http://schemas.microsoft.com/office/drawing/2014/main" id="{0CD80FDE-FB20-4653-ADB2-AFF9C8333AAC}"/>
              </a:ext>
            </a:extLst>
          </p:cNvPr>
          <p:cNvSpPr/>
          <p:nvPr/>
        </p:nvSpPr>
        <p:spPr>
          <a:xfrm rot="1737930">
            <a:off x="1483406" y="3137761"/>
            <a:ext cx="795866" cy="897467"/>
          </a:xfrm>
          <a:prstGeom prst="blockArc">
            <a:avLst>
              <a:gd name="adj1" fmla="val 14521378"/>
              <a:gd name="adj2" fmla="val 20739696"/>
              <a:gd name="adj3" fmla="val 609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528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ED651D-4D87-4C8C-837D-476FAFB1CE8A}"/>
              </a:ext>
            </a:extLst>
          </p:cNvPr>
          <p:cNvSpPr>
            <a:spLocks noGrp="1"/>
          </p:cNvSpPr>
          <p:nvPr>
            <p:ph type="ctrTitle"/>
          </p:nvPr>
        </p:nvSpPr>
        <p:spPr>
          <a:xfrm>
            <a:off x="1555849" y="4525347"/>
            <a:ext cx="6083671" cy="1737360"/>
          </a:xfrm>
        </p:spPr>
        <p:txBody>
          <a:bodyPr anchor="ctr">
            <a:normAutofit/>
          </a:bodyPr>
          <a:lstStyle/>
          <a:p>
            <a:pPr algn="r"/>
            <a:r>
              <a:rPr lang="en-US" sz="3800" dirty="0"/>
              <a:t>Thanks</a:t>
            </a:r>
          </a:p>
        </p:txBody>
      </p:sp>
      <p:sp>
        <p:nvSpPr>
          <p:cNvPr id="3" name="Subtitle 2">
            <a:extLst>
              <a:ext uri="{FF2B5EF4-FFF2-40B4-BE49-F238E27FC236}">
                <a16:creationId xmlns:a16="http://schemas.microsoft.com/office/drawing/2014/main" id="{ED39DAFB-1E41-44EE-9DF9-C1F51EA1C703}"/>
              </a:ext>
            </a:extLst>
          </p:cNvPr>
          <p:cNvSpPr>
            <a:spLocks noGrp="1"/>
          </p:cNvSpPr>
          <p:nvPr>
            <p:ph type="subTitle" idx="1"/>
          </p:nvPr>
        </p:nvSpPr>
        <p:spPr>
          <a:xfrm>
            <a:off x="7961258" y="4525347"/>
            <a:ext cx="3258675" cy="1737360"/>
          </a:xfrm>
        </p:spPr>
        <p:txBody>
          <a:bodyPr anchor="ctr">
            <a:normAutofit/>
          </a:bodyPr>
          <a:lstStyle/>
          <a:p>
            <a:pPr algn="l"/>
            <a:r>
              <a:rPr lang="en-US" dirty="0"/>
              <a:t>Will Kurtz, M.D.</a:t>
            </a:r>
          </a:p>
          <a:p>
            <a:pPr algn="l"/>
            <a:r>
              <a:rPr lang="en-US" dirty="0"/>
              <a:t>kurtzwb@toa.com</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0FD9A74-FE66-4009-90C3-5A199CA6C5F0}"/>
              </a:ext>
            </a:extLst>
          </p:cNvPr>
          <p:cNvSpPr txBox="1"/>
          <p:nvPr/>
        </p:nvSpPr>
        <p:spPr>
          <a:xfrm>
            <a:off x="7133864" y="6390978"/>
            <a:ext cx="49134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https://drive.google.com/open?id=1e2Aj-7Hs_nXNjdxdv0AnYk0s2Noz4Y4W</a:t>
            </a:r>
          </a:p>
        </p:txBody>
      </p:sp>
    </p:spTree>
    <p:extLst>
      <p:ext uri="{BB962C8B-B14F-4D97-AF65-F5344CB8AC3E}">
        <p14:creationId xmlns:p14="http://schemas.microsoft.com/office/powerpoint/2010/main" val="388363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113095-0F8C-4477-8696-7093286A5738}"/>
              </a:ext>
            </a:extLst>
          </p:cNvPr>
          <p:cNvSpPr>
            <a:spLocks noGrp="1"/>
          </p:cNvSpPr>
          <p:nvPr>
            <p:ph type="title"/>
          </p:nvPr>
        </p:nvSpPr>
        <p:spPr>
          <a:xfrm>
            <a:off x="640079" y="4526280"/>
            <a:ext cx="7410681" cy="1737360"/>
          </a:xfrm>
        </p:spPr>
        <p:txBody>
          <a:bodyPr vert="horz" lIns="91440" tIns="45720" rIns="91440" bIns="45720" rtlCol="0" anchor="ctr">
            <a:normAutofit/>
          </a:bodyPr>
          <a:lstStyle/>
          <a:p>
            <a:r>
              <a:rPr lang="en-US" sz="4800" b="1" i="1" dirty="0">
                <a:solidFill>
                  <a:schemeClr val="tx1">
                    <a:lumMod val="75000"/>
                    <a:lumOff val="25000"/>
                  </a:schemeClr>
                </a:solidFill>
              </a:rPr>
              <a:t>Distal Femoral Offset in 2400 Consecutive Customized TKAs</a:t>
            </a:r>
            <a:endParaRPr lang="en-US" sz="4800" kern="1200" dirty="0">
              <a:solidFill>
                <a:schemeClr val="tx1">
                  <a:lumMod val="75000"/>
                  <a:lumOff val="25000"/>
                </a:schemeClr>
              </a:solidFill>
            </a:endParaRPr>
          </a:p>
        </p:txBody>
      </p:sp>
      <p:sp>
        <p:nvSpPr>
          <p:cNvPr id="11" name="Freeform: Shape 1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hart 15">
            <a:extLst>
              <a:ext uri="{FF2B5EF4-FFF2-40B4-BE49-F238E27FC236}">
                <a16:creationId xmlns:a16="http://schemas.microsoft.com/office/drawing/2014/main" id="{1AC02F4B-D480-4075-8F1D-7CA50F875F0F}"/>
              </a:ext>
            </a:extLst>
          </p:cNvPr>
          <p:cNvGraphicFramePr>
            <a:graphicFrameLocks/>
          </p:cNvGraphicFramePr>
          <p:nvPr>
            <p:extLst/>
          </p:nvPr>
        </p:nvGraphicFramePr>
        <p:xfrm>
          <a:off x="3283" y="594360"/>
          <a:ext cx="6488830" cy="357345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77BEC422-FD71-4450-8124-47BA047A40EC}"/>
              </a:ext>
            </a:extLst>
          </p:cNvPr>
          <p:cNvSpPr/>
          <p:nvPr/>
        </p:nvSpPr>
        <p:spPr>
          <a:xfrm>
            <a:off x="633048" y="759659"/>
            <a:ext cx="1856936" cy="2814714"/>
          </a:xfrm>
          <a:prstGeom prst="rect">
            <a:avLst/>
          </a:prstGeom>
          <a:gradFill flip="none" rotWithShape="1">
            <a:gsLst>
              <a:gs pos="90000">
                <a:schemeClr val="accent5">
                  <a:alpha val="66000"/>
                </a:schemeClr>
              </a:gs>
              <a:gs pos="100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9BB0F6E-6194-4A34-A662-7AB41CAB2EC3}"/>
              </a:ext>
            </a:extLst>
          </p:cNvPr>
          <p:cNvSpPr/>
          <p:nvPr/>
        </p:nvSpPr>
        <p:spPr>
          <a:xfrm>
            <a:off x="2489984" y="759659"/>
            <a:ext cx="1856936" cy="2814714"/>
          </a:xfrm>
          <a:prstGeom prst="rect">
            <a:avLst/>
          </a:prstGeom>
          <a:gradFill flip="none" rotWithShape="1">
            <a:gsLst>
              <a:gs pos="91000">
                <a:schemeClr val="accent4">
                  <a:alpha val="66000"/>
                </a:schemeClr>
              </a:gs>
              <a:gs pos="100000">
                <a:srgbClr val="FFFFFF">
                  <a:alpha val="58000"/>
                </a:srgb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068A7C8-CC8D-4532-9EBA-3EC479419357}"/>
              </a:ext>
            </a:extLst>
          </p:cNvPr>
          <p:cNvSpPr/>
          <p:nvPr/>
        </p:nvSpPr>
        <p:spPr>
          <a:xfrm>
            <a:off x="4375649" y="773728"/>
            <a:ext cx="1828208" cy="2814714"/>
          </a:xfrm>
          <a:prstGeom prst="rect">
            <a:avLst/>
          </a:prstGeom>
          <a:gradFill flip="none" rotWithShape="1">
            <a:gsLst>
              <a:gs pos="90000">
                <a:schemeClr val="tx1">
                  <a:lumMod val="75000"/>
                  <a:lumOff val="25000"/>
                  <a:alpha val="80000"/>
                </a:schemeClr>
              </a:gs>
              <a:gs pos="100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CA079F1-547A-46D5-B3FC-859B648AB735}"/>
              </a:ext>
            </a:extLst>
          </p:cNvPr>
          <p:cNvSpPr txBox="1"/>
          <p:nvPr/>
        </p:nvSpPr>
        <p:spPr>
          <a:xfrm>
            <a:off x="2579684" y="956204"/>
            <a:ext cx="1651837"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1/3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TKAs</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Varus</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Joint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92B8DB0-2276-4371-AAD4-3B0E73B20680}"/>
              </a:ext>
            </a:extLst>
          </p:cNvPr>
          <p:cNvSpPr txBox="1"/>
          <p:nvPr/>
        </p:nvSpPr>
        <p:spPr>
          <a:xfrm>
            <a:off x="776223" y="998408"/>
            <a:ext cx="1599614"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1/3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TKAs</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Varus</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Joint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D4A52E9-11ED-4196-9921-25D8C7E86875}"/>
              </a:ext>
            </a:extLst>
          </p:cNvPr>
          <p:cNvSpPr txBox="1"/>
          <p:nvPr/>
        </p:nvSpPr>
        <p:spPr>
          <a:xfrm>
            <a:off x="4530397" y="973601"/>
            <a:ext cx="1546849"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1/3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TKAs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Varus</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Joint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1638EBB-3FF7-4A40-872E-021EF5FA9DB8}"/>
              </a:ext>
            </a:extLst>
          </p:cNvPr>
          <p:cNvCxnSpPr/>
          <p:nvPr/>
        </p:nvCxnSpPr>
        <p:spPr>
          <a:xfrm>
            <a:off x="633048" y="2906623"/>
            <a:ext cx="2827328" cy="0"/>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8719DFE-D17E-4525-B03F-A57986097DBD}"/>
              </a:ext>
            </a:extLst>
          </p:cNvPr>
          <p:cNvSpPr/>
          <p:nvPr/>
        </p:nvSpPr>
        <p:spPr>
          <a:xfrm>
            <a:off x="3356084" y="2824327"/>
            <a:ext cx="161365" cy="16459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28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1500"/>
                            </p:stCondLst>
                            <p:childTnLst>
                              <p:par>
                                <p:cTn id="25" presetID="10" presetClass="entr" presetSubtype="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4" grpId="0" animBg="1"/>
      <p:bldP spid="18" grpId="0"/>
      <p:bldP spid="19" grpId="0"/>
      <p:bldP spid="20"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FC97E18-2AD8-49F5-8CB9-F5B4BFEDECFD}"/>
              </a:ext>
            </a:extLst>
          </p:cNvPr>
          <p:cNvPicPr>
            <a:picLocks noChangeAspect="1"/>
          </p:cNvPicPr>
          <p:nvPr/>
        </p:nvPicPr>
        <p:blipFill>
          <a:blip r:embed="rId3"/>
          <a:stretch>
            <a:fillRect/>
          </a:stretch>
        </p:blipFill>
        <p:spPr>
          <a:xfrm>
            <a:off x="6107570" y="3428438"/>
            <a:ext cx="6084430" cy="3429000"/>
          </a:xfrm>
          <a:prstGeom prst="rect">
            <a:avLst/>
          </a:prstGeom>
        </p:spPr>
      </p:pic>
      <p:pic>
        <p:nvPicPr>
          <p:cNvPr id="9" name="Picture 8" descr="A group of people posing for a photo&#10;&#10;Description generated with very high confidence">
            <a:extLst>
              <a:ext uri="{FF2B5EF4-FFF2-40B4-BE49-F238E27FC236}">
                <a16:creationId xmlns:a16="http://schemas.microsoft.com/office/drawing/2014/main" id="{401642A0-3E06-442A-A767-FDD26EBBD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
        <p:nvSpPr>
          <p:cNvPr id="10" name="Rectangle 9">
            <a:extLst>
              <a:ext uri="{FF2B5EF4-FFF2-40B4-BE49-F238E27FC236}">
                <a16:creationId xmlns:a16="http://schemas.microsoft.com/office/drawing/2014/main" id="{E7DFB9C9-1E55-4E9F-9A17-1A5746974B8B}"/>
              </a:ext>
            </a:extLst>
          </p:cNvPr>
          <p:cNvSpPr/>
          <p:nvPr/>
        </p:nvSpPr>
        <p:spPr>
          <a:xfrm>
            <a:off x="137160"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35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group of people posing for a photo in front of a stage&#10;&#10;Description generated with high confidence">
            <a:extLst>
              <a:ext uri="{FF2B5EF4-FFF2-40B4-BE49-F238E27FC236}">
                <a16:creationId xmlns:a16="http://schemas.microsoft.com/office/drawing/2014/main" id="{FEAE83DB-28FA-4553-9DE3-2D2B1BA57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3568303" cy="3429000"/>
          </a:xfrm>
          <a:prstGeom prst="rect">
            <a:avLst/>
          </a:prstGeom>
        </p:spPr>
      </p:pic>
      <p:pic>
        <p:nvPicPr>
          <p:cNvPr id="16" name="Picture 15" descr="A picture containing animal, shark, sky, water&#10;&#10;Description generated with high confidence">
            <a:extLst>
              <a:ext uri="{FF2B5EF4-FFF2-40B4-BE49-F238E27FC236}">
                <a16:creationId xmlns:a16="http://schemas.microsoft.com/office/drawing/2014/main" id="{6D33A47E-5D4C-4C5B-AD33-F9BBC2298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4303" y="0"/>
            <a:ext cx="2527697" cy="3429000"/>
          </a:xfrm>
          <a:prstGeom prst="rect">
            <a:avLst/>
          </a:prstGeom>
        </p:spPr>
      </p:pic>
      <p:sp>
        <p:nvSpPr>
          <p:cNvPr id="17" name="Rectangle 16">
            <a:extLst>
              <a:ext uri="{FF2B5EF4-FFF2-40B4-BE49-F238E27FC236}">
                <a16:creationId xmlns:a16="http://schemas.microsoft.com/office/drawing/2014/main" id="{48689718-2EBA-4A7D-9E47-953274FA9ACF}"/>
              </a:ext>
            </a:extLst>
          </p:cNvPr>
          <p:cNvSpPr/>
          <p:nvPr/>
        </p:nvSpPr>
        <p:spPr>
          <a:xfrm>
            <a:off x="6236208"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89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icture containing person, man, athletic game, outdoor&#10;&#10;Description generated with very high confidence">
            <a:extLst>
              <a:ext uri="{FF2B5EF4-FFF2-40B4-BE49-F238E27FC236}">
                <a16:creationId xmlns:a16="http://schemas.microsoft.com/office/drawing/2014/main" id="{38A60492-42A8-4466-BA62-5EC668ABEF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900" y="3429000"/>
            <a:ext cx="2521658" cy="3429000"/>
          </a:xfrm>
          <a:prstGeom prst="rect">
            <a:avLst/>
          </a:prstGeom>
        </p:spPr>
      </p:pic>
      <p:pic>
        <p:nvPicPr>
          <p:cNvPr id="21" name="Picture 20" descr="A picture containing person, sport, man, boxing&#10;&#10;Description generated with very high confidence">
            <a:extLst>
              <a:ext uri="{FF2B5EF4-FFF2-40B4-BE49-F238E27FC236}">
                <a16:creationId xmlns:a16="http://schemas.microsoft.com/office/drawing/2014/main" id="{1D63A7EE-4675-48C7-BF88-15D7C51F5F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29000"/>
            <a:ext cx="2125198" cy="3429000"/>
          </a:xfrm>
          <a:prstGeom prst="rect">
            <a:avLst/>
          </a:prstGeom>
        </p:spPr>
      </p:pic>
      <p:pic>
        <p:nvPicPr>
          <p:cNvPr id="23" name="Picture 22" descr="A baseball player holding a bat&#10;&#10;Description generated with very high confidence">
            <a:extLst>
              <a:ext uri="{FF2B5EF4-FFF2-40B4-BE49-F238E27FC236}">
                <a16:creationId xmlns:a16="http://schemas.microsoft.com/office/drawing/2014/main" id="{CDFFCC3F-FC9A-4F11-855B-65B12106A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9911" y="3428439"/>
            <a:ext cx="1768850" cy="3429000"/>
          </a:xfrm>
          <a:prstGeom prst="rect">
            <a:avLst/>
          </a:prstGeom>
        </p:spPr>
      </p:pic>
      <p:sp>
        <p:nvSpPr>
          <p:cNvPr id="24" name="Rectangle 23">
            <a:extLst>
              <a:ext uri="{FF2B5EF4-FFF2-40B4-BE49-F238E27FC236}">
                <a16:creationId xmlns:a16="http://schemas.microsoft.com/office/drawing/2014/main" id="{D350D9D7-3513-4EBF-A02B-B335240C4995}"/>
              </a:ext>
            </a:extLst>
          </p:cNvPr>
          <p:cNvSpPr/>
          <p:nvPr/>
        </p:nvSpPr>
        <p:spPr>
          <a:xfrm>
            <a:off x="137160"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81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CFD988-F704-4B3B-BB29-BA521B8F86A9}"/>
              </a:ext>
            </a:extLst>
          </p:cNvPr>
          <p:cNvSpPr/>
          <p:nvPr/>
        </p:nvSpPr>
        <p:spPr>
          <a:xfrm>
            <a:off x="6245352"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27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A22BB59-7E19-4931-9CF1-C67A87026E2F}"/>
              </a:ext>
            </a:extLst>
          </p:cNvPr>
          <p:cNvSpPr txBox="1"/>
          <p:nvPr/>
        </p:nvSpPr>
        <p:spPr>
          <a:xfrm>
            <a:off x="4977138" y="2988860"/>
            <a:ext cx="2235805" cy="830997"/>
          </a:xfrm>
          <a:prstGeom prst="rect">
            <a:avLst/>
          </a:prstGeom>
          <a:solidFill>
            <a:schemeClr val="tx1">
              <a:lumMod val="85000"/>
              <a:lumOff val="15000"/>
              <a:alpha val="9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70’s</a:t>
            </a:r>
          </a:p>
        </p:txBody>
      </p:sp>
    </p:spTree>
    <p:extLst>
      <p:ext uri="{BB962C8B-B14F-4D97-AF65-F5344CB8AC3E}">
        <p14:creationId xmlns:p14="http://schemas.microsoft.com/office/powerpoint/2010/main" val="19844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292734" y="4847771"/>
            <a:ext cx="1325266" cy="657209"/>
            <a:chOff x="0" y="1184919"/>
            <a:chExt cx="7145866" cy="751987"/>
          </a:xfrm>
        </p:grpSpPr>
        <p:sp>
          <p:nvSpPr>
            <p:cNvPr id="46" name="Up Arrow Callout 45"/>
            <p:cNvSpPr/>
            <p:nvPr/>
          </p:nvSpPr>
          <p:spPr>
            <a:xfrm rot="10800000">
              <a:off x="0" y="1287314"/>
              <a:ext cx="7145866" cy="649592"/>
            </a:xfrm>
            <a:prstGeom prst="upArrowCallout">
              <a:avLst>
                <a:gd name="adj1" fmla="val 25000"/>
                <a:gd name="adj2" fmla="val 25000"/>
                <a:gd name="adj3" fmla="val 25000"/>
                <a:gd name="adj4" fmla="val 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7" name="Up Arrow Callout 4"/>
            <p:cNvSpPr/>
            <p:nvPr/>
          </p:nvSpPr>
          <p:spPr>
            <a:xfrm>
              <a:off x="0" y="1184919"/>
              <a:ext cx="7145866" cy="4220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E699"/>
                </a:solidFill>
                <a:effectLst/>
                <a:uLnTx/>
                <a:uFillTx/>
                <a:latin typeface="Calibri" panose="020F0502020204030204"/>
                <a:ea typeface="+mn-ea"/>
                <a:cs typeface="+mn-cs"/>
              </a:endParaRPr>
            </a:p>
          </p:txBody>
        </p:sp>
      </p:grpSp>
      <p:graphicFrame>
        <p:nvGraphicFramePr>
          <p:cNvPr id="8" name="Diagram 7"/>
          <p:cNvGraphicFramePr/>
          <p:nvPr>
            <p:extLst/>
          </p:nvPr>
        </p:nvGraphicFramePr>
        <p:xfrm>
          <a:off x="1274838" y="2844773"/>
          <a:ext cx="5387218" cy="235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3" name="Content Placeholder 3" descr="fem ext rot reason.jpg"/>
          <p:cNvPicPr>
            <a:picLocks noGrp="1" noChangeAspect="1"/>
          </p:cNvPicPr>
          <p:nvPr>
            <p:ph idx="1"/>
          </p:nvPr>
        </p:nvPicPr>
        <p:blipFill>
          <a:blip r:embed="rId8"/>
          <a:srcRect l="-10036" r="-10036"/>
          <a:stretch>
            <a:fillRect/>
          </a:stretch>
        </p:blipFill>
        <p:spPr>
          <a:xfrm>
            <a:off x="7518400" y="2412982"/>
            <a:ext cx="5056496" cy="2971800"/>
          </a:xfrm>
        </p:spPr>
      </p:pic>
      <p:sp>
        <p:nvSpPr>
          <p:cNvPr id="9" name="TextBox 8"/>
          <p:cNvSpPr txBox="1"/>
          <p:nvPr/>
        </p:nvSpPr>
        <p:spPr>
          <a:xfrm>
            <a:off x="2038308" y="1724336"/>
            <a:ext cx="8697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ED7D31"/>
                </a:solidFill>
                <a:effectLst/>
                <a:uLnTx/>
                <a:uFillTx/>
                <a:latin typeface="Calibri Light" panose="020F0302020204030204"/>
                <a:ea typeface="+mn-ea"/>
                <a:cs typeface="+mn-cs"/>
              </a:rPr>
              <a:t>Classical Alignment – Gap Balancing</a:t>
            </a:r>
          </a:p>
        </p:txBody>
      </p:sp>
      <p:sp>
        <p:nvSpPr>
          <p:cNvPr id="5" name="Rectangle 4"/>
          <p:cNvSpPr/>
          <p:nvPr/>
        </p:nvSpPr>
        <p:spPr>
          <a:xfrm>
            <a:off x="423333" y="1352024"/>
            <a:ext cx="1280239" cy="1391175"/>
          </a:xfrm>
          <a:prstGeom prst="rect">
            <a:avLst/>
          </a:prstGeom>
          <a:blipFill rotWithShape="0">
            <a:blip r:embed="rId9"/>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cxnSp>
        <p:nvCxnSpPr>
          <p:cNvPr id="22" name="Straight Connector 21"/>
          <p:cNvCxnSpPr/>
          <p:nvPr/>
        </p:nvCxnSpPr>
        <p:spPr>
          <a:xfrm flipV="1">
            <a:off x="608807" y="525716"/>
            <a:ext cx="10967749" cy="19244"/>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390302" y="676978"/>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5060375" y="6715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8662961" y="6842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3202179" y="372178"/>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6952683" y="3794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08544" y="621874"/>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1990</a:t>
            </a:r>
          </a:p>
        </p:txBody>
      </p:sp>
      <p:sp>
        <p:nvSpPr>
          <p:cNvPr id="29" name="TextBox 28"/>
          <p:cNvSpPr txBox="1"/>
          <p:nvPr/>
        </p:nvSpPr>
        <p:spPr>
          <a:xfrm>
            <a:off x="7100851" y="6347"/>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2000</a:t>
            </a:r>
          </a:p>
        </p:txBody>
      </p:sp>
      <p:sp>
        <p:nvSpPr>
          <p:cNvPr id="30" name="TextBox 29"/>
          <p:cNvSpPr txBox="1"/>
          <p:nvPr/>
        </p:nvSpPr>
        <p:spPr>
          <a:xfrm>
            <a:off x="3356452" y="19241"/>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1980</a:t>
            </a:r>
          </a:p>
        </p:txBody>
      </p:sp>
      <p:sp>
        <p:nvSpPr>
          <p:cNvPr id="31" name="TextBox 30"/>
          <p:cNvSpPr txBox="1"/>
          <p:nvPr/>
        </p:nvSpPr>
        <p:spPr>
          <a:xfrm>
            <a:off x="1506284" y="619563"/>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1970</a:t>
            </a:r>
          </a:p>
        </p:txBody>
      </p:sp>
      <p:sp>
        <p:nvSpPr>
          <p:cNvPr id="32" name="TextBox 31"/>
          <p:cNvSpPr txBox="1"/>
          <p:nvPr/>
        </p:nvSpPr>
        <p:spPr>
          <a:xfrm>
            <a:off x="8815362" y="621681"/>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2010</a:t>
            </a:r>
          </a:p>
        </p:txBody>
      </p:sp>
      <p:cxnSp>
        <p:nvCxnSpPr>
          <p:cNvPr id="33" name="Straight Connector 32"/>
          <p:cNvCxnSpPr/>
          <p:nvPr/>
        </p:nvCxnSpPr>
        <p:spPr>
          <a:xfrm rot="5400000">
            <a:off x="10356283" y="3794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0504451" y="19244"/>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2018</a:t>
            </a:r>
          </a:p>
        </p:txBody>
      </p:sp>
      <p:cxnSp>
        <p:nvCxnSpPr>
          <p:cNvPr id="36" name="Straight Connector 35"/>
          <p:cNvCxnSpPr>
            <a:cxnSpLocks/>
          </p:cNvCxnSpPr>
          <p:nvPr/>
        </p:nvCxnSpPr>
        <p:spPr>
          <a:xfrm flipV="1">
            <a:off x="1539333" y="514331"/>
            <a:ext cx="1801022" cy="5251"/>
          </a:xfrm>
          <a:prstGeom prst="line">
            <a:avLst/>
          </a:prstGeom>
          <a:ln w="88900">
            <a:solidFill>
              <a:srgbClr val="D4872D"/>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5634" y="5542207"/>
            <a:ext cx="44091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Light" panose="020F0302020204030204"/>
                <a:ea typeface="+mn-ea"/>
                <a:cs typeface="+mn-cs"/>
              </a:rPr>
              <a:t>Same Surgical  technique for all patients</a:t>
            </a:r>
          </a:p>
        </p:txBody>
      </p:sp>
      <p:sp>
        <p:nvSpPr>
          <p:cNvPr id="48" name="TextBox 47"/>
          <p:cNvSpPr txBox="1"/>
          <p:nvPr/>
        </p:nvSpPr>
        <p:spPr>
          <a:xfrm>
            <a:off x="4248031" y="5540656"/>
            <a:ext cx="34471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Light" panose="020F0302020204030204"/>
                <a:ea typeface="+mn-ea"/>
                <a:cs typeface="+mn-cs"/>
              </a:rPr>
              <a:t>Altered knee kinematics</a:t>
            </a:r>
          </a:p>
        </p:txBody>
      </p:sp>
    </p:spTree>
    <p:extLst>
      <p:ext uri="{BB962C8B-B14F-4D97-AF65-F5344CB8AC3E}">
        <p14:creationId xmlns:p14="http://schemas.microsoft.com/office/powerpoint/2010/main" val="31884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1153681" y="3105841"/>
          <a:ext cx="7322662" cy="1964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1682750" y="1536851"/>
            <a:ext cx="8708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Light" panose="020F0302020204030204"/>
                <a:ea typeface="+mn-ea"/>
                <a:cs typeface="+mn-cs"/>
              </a:rPr>
              <a:t>Anatomical Alignment – Measured Resection</a:t>
            </a:r>
          </a:p>
        </p:txBody>
      </p:sp>
      <p:pic>
        <p:nvPicPr>
          <p:cNvPr id="6" name="Picture 3" descr="pca tka in varus.jpg"/>
          <p:cNvPicPr>
            <a:picLocks noChangeAspect="1"/>
          </p:cNvPicPr>
          <p:nvPr/>
        </p:nvPicPr>
        <p:blipFill rotWithShape="1">
          <a:blip r:embed="rId8"/>
          <a:srcRect l="25063" t="3715" r="13916" b="4677"/>
          <a:stretch/>
        </p:blipFill>
        <p:spPr bwMode="auto">
          <a:xfrm>
            <a:off x="9758254" y="1397177"/>
            <a:ext cx="2094046" cy="4432397"/>
          </a:xfrm>
          <a:prstGeom prst="rect">
            <a:avLst/>
          </a:prstGeom>
          <a:noFill/>
          <a:ln w="9525">
            <a:noFill/>
            <a:miter lim="800000"/>
            <a:headEnd/>
            <a:tailEnd/>
          </a:ln>
        </p:spPr>
      </p:pic>
      <p:sp>
        <p:nvSpPr>
          <p:cNvPr id="5" name="Rectangle 4"/>
          <p:cNvSpPr/>
          <p:nvPr/>
        </p:nvSpPr>
        <p:spPr>
          <a:xfrm>
            <a:off x="388434" y="1109151"/>
            <a:ext cx="1135566" cy="1296323"/>
          </a:xfrm>
          <a:prstGeom prst="rect">
            <a:avLst/>
          </a:prstGeom>
          <a:blipFill rotWithShape="0">
            <a:blip r:embed="rId9"/>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cxnSp>
        <p:nvCxnSpPr>
          <p:cNvPr id="23" name="Straight Connector 22"/>
          <p:cNvCxnSpPr/>
          <p:nvPr/>
        </p:nvCxnSpPr>
        <p:spPr>
          <a:xfrm flipV="1">
            <a:off x="608807" y="525716"/>
            <a:ext cx="10967749" cy="19244"/>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1390302" y="676978"/>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5060375" y="6715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8662961" y="6842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3202179" y="372178"/>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952683" y="3794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208544" y="621874"/>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1990</a:t>
            </a:r>
          </a:p>
        </p:txBody>
      </p:sp>
      <p:sp>
        <p:nvSpPr>
          <p:cNvPr id="30" name="TextBox 29"/>
          <p:cNvSpPr txBox="1"/>
          <p:nvPr/>
        </p:nvSpPr>
        <p:spPr>
          <a:xfrm>
            <a:off x="7100851" y="6347"/>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2000</a:t>
            </a:r>
          </a:p>
        </p:txBody>
      </p:sp>
      <p:sp>
        <p:nvSpPr>
          <p:cNvPr id="31" name="TextBox 30"/>
          <p:cNvSpPr txBox="1"/>
          <p:nvPr/>
        </p:nvSpPr>
        <p:spPr>
          <a:xfrm>
            <a:off x="3356452" y="19241"/>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1980</a:t>
            </a:r>
          </a:p>
        </p:txBody>
      </p:sp>
      <p:sp>
        <p:nvSpPr>
          <p:cNvPr id="32" name="TextBox 31"/>
          <p:cNvSpPr txBox="1"/>
          <p:nvPr/>
        </p:nvSpPr>
        <p:spPr>
          <a:xfrm>
            <a:off x="1506284" y="619563"/>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1970</a:t>
            </a:r>
          </a:p>
        </p:txBody>
      </p:sp>
      <p:sp>
        <p:nvSpPr>
          <p:cNvPr id="33" name="TextBox 32"/>
          <p:cNvSpPr txBox="1"/>
          <p:nvPr/>
        </p:nvSpPr>
        <p:spPr>
          <a:xfrm>
            <a:off x="8815362" y="621681"/>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2010</a:t>
            </a:r>
          </a:p>
        </p:txBody>
      </p:sp>
      <p:cxnSp>
        <p:nvCxnSpPr>
          <p:cNvPr id="34" name="Straight Connector 33"/>
          <p:cNvCxnSpPr/>
          <p:nvPr/>
        </p:nvCxnSpPr>
        <p:spPr>
          <a:xfrm rot="5400000">
            <a:off x="10356283" y="379454"/>
            <a:ext cx="280329" cy="3977"/>
          </a:xfrm>
          <a:prstGeom prst="line">
            <a:avLst/>
          </a:prstGeom>
          <a:ln w="50800">
            <a:headEnd type="oval"/>
            <a:tailEnd type="ova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0504451" y="19244"/>
            <a:ext cx="720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Calibri" panose="020F0502020204030204"/>
                <a:ea typeface="+mn-ea"/>
                <a:cs typeface="+mn-cs"/>
              </a:rPr>
              <a:t>2018</a:t>
            </a:r>
          </a:p>
        </p:txBody>
      </p:sp>
      <p:cxnSp>
        <p:nvCxnSpPr>
          <p:cNvPr id="37" name="Straight Connector 36"/>
          <p:cNvCxnSpPr>
            <a:cxnSpLocks/>
          </p:cNvCxnSpPr>
          <p:nvPr/>
        </p:nvCxnSpPr>
        <p:spPr>
          <a:xfrm flipV="1">
            <a:off x="1539333" y="514331"/>
            <a:ext cx="1801022" cy="5251"/>
          </a:xfrm>
          <a:prstGeom prst="line">
            <a:avLst/>
          </a:prstGeom>
          <a:ln w="88900">
            <a:solidFill>
              <a:srgbClr val="D4872D"/>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644433" y="5749941"/>
            <a:ext cx="439914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panose="020F0502020204030204"/>
                <a:ea typeface="+mn-ea"/>
                <a:cs typeface="+mn-cs"/>
              </a:rPr>
              <a:t>Different </a:t>
            </a:r>
            <a:r>
              <a:rPr kumimoji="0" lang="en-US" sz="2800" b="1" i="1" u="none" strike="noStrike" kern="1200" cap="none" spc="0" normalizeH="0" baseline="0" noProof="0" dirty="0">
                <a:ln>
                  <a:noFill/>
                </a:ln>
                <a:solidFill>
                  <a:srgbClr val="ED7D31"/>
                </a:solidFill>
                <a:effectLst/>
                <a:uLnTx/>
                <a:uFillTx/>
                <a:latin typeface="Calibri Light" panose="020F0302020204030204"/>
                <a:ea typeface="+mn-ea"/>
                <a:cs typeface="+mn-cs"/>
              </a:rPr>
              <a:t>technique for every patient </a:t>
            </a:r>
          </a:p>
        </p:txBody>
      </p:sp>
      <p:sp>
        <p:nvSpPr>
          <p:cNvPr id="21" name="TextBox 20"/>
          <p:cNvSpPr txBox="1"/>
          <p:nvPr/>
        </p:nvSpPr>
        <p:spPr>
          <a:xfrm>
            <a:off x="525184" y="5769185"/>
            <a:ext cx="403509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uLnTx/>
                <a:uFillTx/>
                <a:latin typeface="Calibri Light" panose="020F0302020204030204"/>
                <a:ea typeface="+mn-ea"/>
                <a:cs typeface="+mn-cs"/>
              </a:rPr>
              <a:t>Reproduce normal Knee Kinematics</a:t>
            </a:r>
          </a:p>
        </p:txBody>
      </p:sp>
    </p:spTree>
    <p:extLst>
      <p:ext uri="{BB962C8B-B14F-4D97-AF65-F5344CB8AC3E}">
        <p14:creationId xmlns:p14="http://schemas.microsoft.com/office/powerpoint/2010/main" val="1119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E7207F7-68E6-4C58-ABB1-2DC769E669DB}"/>
              </a:ext>
            </a:extLst>
          </p:cNvPr>
          <p:cNvSpPr/>
          <p:nvPr/>
        </p:nvSpPr>
        <p:spPr>
          <a:xfrm>
            <a:off x="6095040" y="3429000"/>
            <a:ext cx="2918331" cy="3429000"/>
          </a:xfrm>
          <a:prstGeom prst="rect">
            <a:avLst/>
          </a:prstGeom>
          <a:blipFill rotWithShape="0">
            <a:blip r:embed="rId3"/>
            <a:stretch>
              <a:fillRect/>
            </a:stretch>
          </a:blipFill>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18" name="Picture 17" descr="insall.jpg">
            <a:extLst>
              <a:ext uri="{FF2B5EF4-FFF2-40B4-BE49-F238E27FC236}">
                <a16:creationId xmlns:a16="http://schemas.microsoft.com/office/drawing/2014/main" id="{DB1599E3-132E-434E-93D7-B7E46344A87C}"/>
              </a:ext>
            </a:extLst>
          </p:cNvPr>
          <p:cNvPicPr>
            <a:picLocks noChangeAspect="1"/>
          </p:cNvPicPr>
          <p:nvPr/>
        </p:nvPicPr>
        <p:blipFill>
          <a:blip r:embed="rId4"/>
          <a:stretch>
            <a:fillRect/>
          </a:stretch>
        </p:blipFill>
        <p:spPr>
          <a:xfrm>
            <a:off x="9013372" y="3428999"/>
            <a:ext cx="3147954" cy="3428999"/>
          </a:xfrm>
          <a:prstGeom prst="rect">
            <a:avLst/>
          </a:prstGeom>
        </p:spPr>
      </p:pic>
      <p:pic>
        <p:nvPicPr>
          <p:cNvPr id="3" name="Picture 2" descr="A picture containing indoor&#10;&#10;Description generated with high confidence">
            <a:extLst>
              <a:ext uri="{FF2B5EF4-FFF2-40B4-BE49-F238E27FC236}">
                <a16:creationId xmlns:a16="http://schemas.microsoft.com/office/drawing/2014/main" id="{8231B639-3F85-4B62-B3F9-0279E272D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026" y="0"/>
            <a:ext cx="2191833" cy="3429000"/>
          </a:xfrm>
          <a:prstGeom prst="rect">
            <a:avLst/>
          </a:prstGeom>
        </p:spPr>
      </p:pic>
      <p:pic>
        <p:nvPicPr>
          <p:cNvPr id="7" name="Picture 6" descr="A picture containing tree, sky, outdoor&#10;&#10;Description generated with very high confidence">
            <a:extLst>
              <a:ext uri="{FF2B5EF4-FFF2-40B4-BE49-F238E27FC236}">
                <a16:creationId xmlns:a16="http://schemas.microsoft.com/office/drawing/2014/main" id="{FB877E13-2C3B-4005-9BBB-2DAEB4AB7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2413" y="-1"/>
            <a:ext cx="2177143" cy="3429000"/>
          </a:xfrm>
          <a:prstGeom prst="rect">
            <a:avLst/>
          </a:prstGeom>
        </p:spPr>
      </p:pic>
      <p:pic>
        <p:nvPicPr>
          <p:cNvPr id="11" name="Picture 10" descr="A person wearing a hat&#10;&#10;Description generated with high confidence">
            <a:extLst>
              <a:ext uri="{FF2B5EF4-FFF2-40B4-BE49-F238E27FC236}">
                <a16:creationId xmlns:a16="http://schemas.microsoft.com/office/drawing/2014/main" id="{4EBB2616-E4EC-41D4-9C1A-63ADF86B86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5592" y="0"/>
            <a:ext cx="2143125" cy="3429000"/>
          </a:xfrm>
          <a:prstGeom prst="rect">
            <a:avLst/>
          </a:prstGeom>
        </p:spPr>
      </p:pic>
      <p:sp>
        <p:nvSpPr>
          <p:cNvPr id="17" name="Rectangle 16">
            <a:extLst>
              <a:ext uri="{FF2B5EF4-FFF2-40B4-BE49-F238E27FC236}">
                <a16:creationId xmlns:a16="http://schemas.microsoft.com/office/drawing/2014/main" id="{48689718-2EBA-4A7D-9E47-953274FA9ACF}"/>
              </a:ext>
            </a:extLst>
          </p:cNvPr>
          <p:cNvSpPr/>
          <p:nvPr/>
        </p:nvSpPr>
        <p:spPr>
          <a:xfrm>
            <a:off x="6236208"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89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CFD988-F704-4B3B-BB29-BA521B8F86A9}"/>
              </a:ext>
            </a:extLst>
          </p:cNvPr>
          <p:cNvSpPr/>
          <p:nvPr/>
        </p:nvSpPr>
        <p:spPr>
          <a:xfrm>
            <a:off x="6236208" y="3566160"/>
            <a:ext cx="5824728" cy="3154680"/>
          </a:xfrm>
          <a:prstGeom prst="rect">
            <a:avLst/>
          </a:prstGeom>
          <a:gradFill>
            <a:gsLst>
              <a:gs pos="0">
                <a:schemeClr val="accent1">
                  <a:lumMod val="5000"/>
                  <a:lumOff val="95000"/>
                  <a:alpha val="97000"/>
                </a:schemeClr>
              </a:gs>
              <a:gs pos="100000">
                <a:schemeClr val="tx1">
                  <a:lumMod val="50000"/>
                  <a:lumOff val="50000"/>
                  <a:alpha val="97000"/>
                </a:schemeClr>
              </a:gs>
            </a:gsLst>
            <a:lin ang="2700000" scaled="1"/>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person, outdoor, road, man&#10;&#10;Description generated with very high confidence">
            <a:extLst>
              <a:ext uri="{FF2B5EF4-FFF2-40B4-BE49-F238E27FC236}">
                <a16:creationId xmlns:a16="http://schemas.microsoft.com/office/drawing/2014/main" id="{71570387-D506-4F2D-A63F-32417D72C0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913860" cy="3429000"/>
          </a:xfrm>
          <a:prstGeom prst="rect">
            <a:avLst/>
          </a:prstGeom>
        </p:spPr>
      </p:pic>
      <p:pic>
        <p:nvPicPr>
          <p:cNvPr id="22" name="Picture 21" descr="A picture containing person, clothing, woman&#10;&#10;Description generated with very high confidence">
            <a:extLst>
              <a:ext uri="{FF2B5EF4-FFF2-40B4-BE49-F238E27FC236}">
                <a16:creationId xmlns:a16="http://schemas.microsoft.com/office/drawing/2014/main" id="{FC7BAF1A-23C5-461E-8380-E06AA7F011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8840" y="0"/>
            <a:ext cx="2097593" cy="3429000"/>
          </a:xfrm>
          <a:prstGeom prst="rect">
            <a:avLst/>
          </a:prstGeom>
        </p:spPr>
      </p:pic>
      <p:pic>
        <p:nvPicPr>
          <p:cNvPr id="29" name="Picture 28" descr="A picture containing person&#10;&#10;Description generated with very high confidence">
            <a:extLst>
              <a:ext uri="{FF2B5EF4-FFF2-40B4-BE49-F238E27FC236}">
                <a16:creationId xmlns:a16="http://schemas.microsoft.com/office/drawing/2014/main" id="{4B6C884B-972B-4ECC-AC7F-FC8E4CE99E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2680" y="0"/>
            <a:ext cx="2097593" cy="3429000"/>
          </a:xfrm>
          <a:prstGeom prst="rect">
            <a:avLst/>
          </a:prstGeom>
        </p:spPr>
      </p:pic>
      <p:sp>
        <p:nvSpPr>
          <p:cNvPr id="10" name="Rectangle 9">
            <a:extLst>
              <a:ext uri="{FF2B5EF4-FFF2-40B4-BE49-F238E27FC236}">
                <a16:creationId xmlns:a16="http://schemas.microsoft.com/office/drawing/2014/main" id="{E7DFB9C9-1E55-4E9F-9A17-1A5746974B8B}"/>
              </a:ext>
            </a:extLst>
          </p:cNvPr>
          <p:cNvSpPr/>
          <p:nvPr/>
        </p:nvSpPr>
        <p:spPr>
          <a:xfrm>
            <a:off x="137160" y="137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135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erson, baseball, headdress, clothing&#10;&#10;Description generated with very high confidence">
            <a:extLst>
              <a:ext uri="{FF2B5EF4-FFF2-40B4-BE49-F238E27FC236}">
                <a16:creationId xmlns:a16="http://schemas.microsoft.com/office/drawing/2014/main" id="{B82CA6E4-A0B6-48AE-9F2E-997487E902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06" y="3428999"/>
            <a:ext cx="1988466" cy="3429000"/>
          </a:xfrm>
          <a:prstGeom prst="rect">
            <a:avLst/>
          </a:prstGeom>
        </p:spPr>
      </p:pic>
      <p:pic>
        <p:nvPicPr>
          <p:cNvPr id="9" name="Picture 8" descr="A person skiing down a hill&#10;&#10;Description generated with high confidence">
            <a:extLst>
              <a:ext uri="{FF2B5EF4-FFF2-40B4-BE49-F238E27FC236}">
                <a16:creationId xmlns:a16="http://schemas.microsoft.com/office/drawing/2014/main" id="{7A2E7919-67FB-43DF-AC9A-3ED812CEFF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2028" y="3429000"/>
            <a:ext cx="2889796" cy="3429000"/>
          </a:xfrm>
          <a:prstGeom prst="rect">
            <a:avLst/>
          </a:prstGeom>
        </p:spPr>
      </p:pic>
      <p:pic>
        <p:nvPicPr>
          <p:cNvPr id="6" name="Picture 5" descr="A picture containing person, track and field, sport, player&#10;&#10;Description generated with very high confidence">
            <a:extLst>
              <a:ext uri="{FF2B5EF4-FFF2-40B4-BE49-F238E27FC236}">
                <a16:creationId xmlns:a16="http://schemas.microsoft.com/office/drawing/2014/main" id="{97CFE2A1-0FF2-425A-A660-3E1A5EAB8D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1067" y="3429000"/>
            <a:ext cx="1376063" cy="3429000"/>
          </a:xfrm>
          <a:prstGeom prst="rect">
            <a:avLst/>
          </a:prstGeom>
        </p:spPr>
      </p:pic>
      <p:sp>
        <p:nvSpPr>
          <p:cNvPr id="24" name="Rectangle 23">
            <a:extLst>
              <a:ext uri="{FF2B5EF4-FFF2-40B4-BE49-F238E27FC236}">
                <a16:creationId xmlns:a16="http://schemas.microsoft.com/office/drawing/2014/main" id="{D350D9D7-3513-4EBF-A02B-B335240C4995}"/>
              </a:ext>
            </a:extLst>
          </p:cNvPr>
          <p:cNvSpPr/>
          <p:nvPr/>
        </p:nvSpPr>
        <p:spPr>
          <a:xfrm>
            <a:off x="137160" y="3566160"/>
            <a:ext cx="5824728" cy="3154680"/>
          </a:xfrm>
          <a:prstGeom prst="rect">
            <a:avLst/>
          </a:prstGeom>
          <a:gradFill flip="none" rotWithShape="1">
            <a:gsLst>
              <a:gs pos="0">
                <a:schemeClr val="accent1">
                  <a:lumMod val="5000"/>
                  <a:lumOff val="95000"/>
                  <a:alpha val="97000"/>
                </a:schemeClr>
              </a:gs>
              <a:gs pos="100000">
                <a:schemeClr val="tx1">
                  <a:lumMod val="50000"/>
                  <a:lumOff val="50000"/>
                  <a:alpha val="97000"/>
                </a:schemeClr>
              </a:gs>
            </a:gsLst>
            <a:lin ang="8100000" scaled="1"/>
            <a:tileRect/>
          </a:gradFill>
          <a:ln w="190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A22BB59-7E19-4931-9CF1-C67A87026E2F}"/>
              </a:ext>
            </a:extLst>
          </p:cNvPr>
          <p:cNvSpPr txBox="1"/>
          <p:nvPr/>
        </p:nvSpPr>
        <p:spPr>
          <a:xfrm>
            <a:off x="4977138" y="2988860"/>
            <a:ext cx="2235805" cy="830997"/>
          </a:xfrm>
          <a:prstGeom prst="rect">
            <a:avLst/>
          </a:prstGeom>
          <a:solidFill>
            <a:schemeClr val="tx1">
              <a:lumMod val="85000"/>
              <a:lumOff val="15000"/>
              <a:alpha val="9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B9BD5"/>
                </a:solidFill>
                <a:effectLst/>
                <a:uLnTx/>
                <a:uFillTx/>
                <a:latin typeface="Calibri" panose="020F0502020204030204"/>
                <a:ea typeface="+mn-ea"/>
                <a:cs typeface="+mn-cs"/>
              </a:rPr>
              <a:t>The 80’s</a:t>
            </a:r>
          </a:p>
        </p:txBody>
      </p:sp>
    </p:spTree>
    <p:extLst>
      <p:ext uri="{BB962C8B-B14F-4D97-AF65-F5344CB8AC3E}">
        <p14:creationId xmlns:p14="http://schemas.microsoft.com/office/powerpoint/2010/main" val="6839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0" grpId="0" animBg="1"/>
      <p:bldP spid="2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
      <a:dk1>
        <a:sysClr val="windowText" lastClr="000000"/>
      </a:dk1>
      <a:lt1>
        <a:srgbClr val="FFFFFF"/>
      </a:lt1>
      <a:dk2>
        <a:srgbClr val="3F3F3F"/>
      </a:dk2>
      <a:lt2>
        <a:srgbClr val="FFFFFF"/>
      </a:lt2>
      <a:accent1>
        <a:srgbClr val="D4872D"/>
      </a:accent1>
      <a:accent2>
        <a:srgbClr val="000000"/>
      </a:accent2>
      <a:accent3>
        <a:srgbClr val="899FB4"/>
      </a:accent3>
      <a:accent4>
        <a:srgbClr val="ACC575"/>
      </a:accent4>
      <a:accent5>
        <a:srgbClr val="C8C9CB"/>
      </a:accent5>
      <a:accent6>
        <a:srgbClr val="FFFFFF"/>
      </a:accent6>
      <a:hlink>
        <a:srgbClr val="D4872D"/>
      </a:hlink>
      <a:folHlink>
        <a:srgbClr val="899F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nforMIS-Template-2010-2011.pptx [Read-Only]" id="{797AF683-46E2-4BD9-AB37-D820F4372786}" vid="{F2D07F49-9CBF-4683-B4A6-C7943694E0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1149</Words>
  <Application>Microsoft Macintosh PowerPoint</Application>
  <PresentationFormat>Widescreen</PresentationFormat>
  <Paragraphs>418</Paragraphs>
  <Slides>40</Slides>
  <Notes>26</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ＭＳ Ｐゴシック</vt:lpstr>
      <vt:lpstr>Arial</vt:lpstr>
      <vt:lpstr>Calibri</vt:lpstr>
      <vt:lpstr>Calibri Light</vt:lpstr>
      <vt:lpstr>Courier New</vt:lpstr>
      <vt:lpstr>Symbol</vt:lpstr>
      <vt:lpstr>Wingdings</vt:lpstr>
      <vt:lpstr>2_Office Theme</vt:lpstr>
      <vt:lpstr>3_Office Theme</vt:lpstr>
      <vt:lpstr>Understanding Knee Replacement Kinematics: </vt:lpstr>
      <vt:lpstr>“Those who do not learn history are doomed to repeat it.”  Disclosure: Conformis</vt:lpstr>
      <vt:lpstr>PowerPoint Presentation</vt:lpstr>
      <vt:lpstr>Prevalence of the Varus Joint Line</vt:lpstr>
      <vt:lpstr>Distal Femoral Offset in 2400 Consecutive Customized TKAs</vt:lpstr>
      <vt:lpstr>PowerPoint Presentation</vt:lpstr>
      <vt:lpstr>PowerPoint Presentation</vt:lpstr>
      <vt:lpstr>PowerPoint Presentation</vt:lpstr>
      <vt:lpstr>PowerPoint Presentation</vt:lpstr>
      <vt:lpstr>Anatomic vs. Classical Debate:</vt:lpstr>
      <vt:lpstr>PowerPoint Presentation</vt:lpstr>
      <vt:lpstr>PowerPoint Presentation</vt:lpstr>
      <vt:lpstr>Convex lateral tibial plateau  Concave medial tibial plateau</vt:lpstr>
      <vt:lpstr>PowerPoint Presentation</vt:lpstr>
      <vt:lpstr>PowerPoint Presentation</vt:lpstr>
      <vt:lpstr>Knee replacement design with different roles for the medial and lateral compartments  Medial Pivot  Knee Replacement</vt:lpstr>
      <vt:lpstr>PowerPoint Presentation</vt:lpstr>
      <vt:lpstr>PowerPoint Presentation</vt:lpstr>
      <vt:lpstr>PowerPoint Presentation</vt:lpstr>
      <vt:lpstr>Options to recreating the Varus joint line in TKAs</vt:lpstr>
      <vt:lpstr>Just ignore the varus joint line Classical Alignment</vt:lpstr>
      <vt:lpstr>PowerPoint Presentation</vt:lpstr>
      <vt:lpstr>PowerPoint Presentation</vt:lpstr>
      <vt:lpstr>PowerPoint Presentation</vt:lpstr>
      <vt:lpstr>PowerPoint Presentation</vt:lpstr>
      <vt:lpstr>Femoral External Rotation causes Paradoxical Motion</vt:lpstr>
      <vt:lpstr>Frequency of Paradoxical Motion Dennis, et al (2003)</vt:lpstr>
      <vt:lpstr>Decreased condylar offset creates posterior impingement</vt:lpstr>
      <vt:lpstr>Kinematics</vt:lpstr>
      <vt:lpstr>Komistek Study </vt:lpstr>
      <vt:lpstr>Mobile Fluoroscopy </vt:lpstr>
      <vt:lpstr>Lift Off</vt:lpstr>
      <vt:lpstr>Paradoxical Motion</vt:lpstr>
      <vt:lpstr>CR Results: Axial Rotation</vt:lpstr>
      <vt:lpstr>PS Results: Axial Rotation</vt:lpstr>
      <vt:lpstr>Paradoxical Motion vs. Normal Axial Rotation Flexion</vt:lpstr>
      <vt:lpstr>Abnormal Knee Kinematics:  Lift-off decreases weight bearing flexion</vt:lpstr>
      <vt:lpstr>Weight bearing vs. non-weight bearing Flexion</vt:lpstr>
      <vt:lpstr>Lessons Learned</vt:lpstr>
      <vt:lpstr>Thanks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Latvis</dc:creator>
  <cp:lastModifiedBy>Emily Latvis</cp:lastModifiedBy>
  <cp:revision>8</cp:revision>
  <dcterms:created xsi:type="dcterms:W3CDTF">2019-04-25T15:15:14Z</dcterms:created>
  <dcterms:modified xsi:type="dcterms:W3CDTF">2019-05-06T16:38:17Z</dcterms:modified>
</cp:coreProperties>
</file>